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2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23.jpg" ContentType="image/png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87" r:id="rId3"/>
    <p:sldId id="259" r:id="rId4"/>
    <p:sldId id="280" r:id="rId5"/>
    <p:sldId id="268" r:id="rId6"/>
    <p:sldId id="261" r:id="rId7"/>
    <p:sldId id="269" r:id="rId8"/>
    <p:sldId id="270" r:id="rId9"/>
    <p:sldId id="260" r:id="rId10"/>
    <p:sldId id="264" r:id="rId11"/>
    <p:sldId id="266" r:id="rId12"/>
    <p:sldId id="272" r:id="rId13"/>
    <p:sldId id="265" r:id="rId14"/>
    <p:sldId id="277" r:id="rId15"/>
    <p:sldId id="282" r:id="rId16"/>
    <p:sldId id="283" r:id="rId17"/>
    <p:sldId id="284" r:id="rId18"/>
    <p:sldId id="285" r:id="rId19"/>
    <p:sldId id="286" r:id="rId20"/>
    <p:sldId id="274" r:id="rId21"/>
    <p:sldId id="275" r:id="rId22"/>
    <p:sldId id="290" r:id="rId23"/>
    <p:sldId id="279" r:id="rId24"/>
    <p:sldId id="288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CC0000"/>
    <a:srgbClr val="54F25C"/>
    <a:srgbClr val="D81898"/>
    <a:srgbClr val="FF5050"/>
    <a:srgbClr val="E1C9C7"/>
    <a:srgbClr val="990033"/>
    <a:srgbClr val="6E374F"/>
    <a:srgbClr val="F9EBEB"/>
    <a:srgbClr val="CE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8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5348444208329229E-2"/>
          <c:y val="0.14777442496683066"/>
          <c:w val="0.62635974964809693"/>
          <c:h val="0.7650663191223724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4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F86-4F05-A19E-00E66B6AB8C5}"/>
              </c:ext>
            </c:extLst>
          </c:dPt>
          <c:dPt>
            <c:idx val="1"/>
            <c:bubble3D val="0"/>
            <c:spPr>
              <a:solidFill>
                <a:schemeClr val="accent4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F86-4F05-A19E-00E66B6AB8C5}"/>
              </c:ext>
            </c:extLst>
          </c:dPt>
          <c:dPt>
            <c:idx val="2"/>
            <c:bubble3D val="0"/>
            <c:spPr>
              <a:solidFill>
                <a:schemeClr val="accent4">
                  <a:shade val="82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F86-4F05-A19E-00E66B6AB8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F86-4F05-A19E-00E66B6AB8C5}"/>
              </c:ext>
            </c:extLst>
          </c:dPt>
          <c:dPt>
            <c:idx val="4"/>
            <c:bubble3D val="0"/>
            <c:spPr>
              <a:solidFill>
                <a:schemeClr val="accent4">
                  <a:tint val="83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F86-4F05-A19E-00E66B6AB8C5}"/>
              </c:ext>
            </c:extLst>
          </c:dPt>
          <c:dPt>
            <c:idx val="5"/>
            <c:bubble3D val="0"/>
            <c:spPr>
              <a:solidFill>
                <a:schemeClr val="accent4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F86-4F05-A19E-00E66B6AB8C5}"/>
              </c:ext>
            </c:extLst>
          </c:dPt>
          <c:dPt>
            <c:idx val="6"/>
            <c:bubble3D val="0"/>
            <c:spPr>
              <a:solidFill>
                <a:schemeClr val="accent4">
                  <a:tint val="4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DF86-4F05-A19E-00E66B6AB8C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Low vitamins &amp; minerals</c:v>
                </c:pt>
                <c:pt idx="1">
                  <c:v>Low folic acid &amp; iron</c:v>
                </c:pt>
                <c:pt idx="2">
                  <c:v>Menstruation</c:v>
                </c:pt>
                <c:pt idx="3">
                  <c:v>Age over 65</c:v>
                </c:pt>
                <c:pt idx="4">
                  <c:v>Family history</c:v>
                </c:pt>
                <c:pt idx="5">
                  <c:v>Small intestine issues</c:v>
                </c:pt>
                <c:pt idx="6">
                  <c:v>Chronic conditions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0.25</c:v>
                </c:pt>
                <c:pt idx="1">
                  <c:v>0.2</c:v>
                </c:pt>
                <c:pt idx="2">
                  <c:v>0.15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15-4987-AE6D-7465B89F752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070195748836784"/>
          <c:y val="0.24516706000227001"/>
          <c:w val="0.2488643452967057"/>
          <c:h val="0.6209068636084333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883FE2-9DA8-45A9-9411-CC0479B2FD6A}" type="doc">
      <dgm:prSet loTypeId="urn:microsoft.com/office/officeart/2005/8/layout/hierarchy1" loCatId="hierarchy" qsTypeId="urn:microsoft.com/office/officeart/2005/8/quickstyle/3d3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1F9623A-3A69-45AB-8E9F-3B4FEC075EE0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rPr>
            <a:t>Anemia</a:t>
          </a:r>
        </a:p>
      </dgm:t>
    </dgm:pt>
    <dgm:pt modelId="{51AF2186-D3C2-48C2-82AC-DF481EC1D96C}" type="parTrans" cxnId="{3D2DD137-D5C2-4A65-B743-8D5A874D7BD0}">
      <dgm:prSet/>
      <dgm:spPr/>
      <dgm:t>
        <a:bodyPr/>
        <a:lstStyle/>
        <a:p>
          <a:endParaRPr lang="en-US"/>
        </a:p>
      </dgm:t>
    </dgm:pt>
    <dgm:pt modelId="{4ADD24BF-4A91-4B9A-A7A6-BE24A3C03484}" type="sibTrans" cxnId="{3D2DD137-D5C2-4A65-B743-8D5A874D7BD0}">
      <dgm:prSet/>
      <dgm:spPr/>
      <dgm:t>
        <a:bodyPr/>
        <a:lstStyle/>
        <a:p>
          <a:endParaRPr lang="en-US"/>
        </a:p>
      </dgm:t>
    </dgm:pt>
    <dgm:pt modelId="{8AAEE553-0F36-4780-A74D-853ACCBFADAC}">
      <dgm:prSet phldrT="[Text]"/>
      <dgm:spPr/>
      <dgm:t>
        <a:bodyPr/>
        <a:lstStyle/>
        <a:p>
          <a:r>
            <a:rPr lang="en-US" dirty="0"/>
            <a:t> </a:t>
          </a:r>
          <a:r>
            <a: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Aetiological</a:t>
          </a:r>
        </a:p>
      </dgm:t>
    </dgm:pt>
    <dgm:pt modelId="{0441B871-806F-422F-8800-8D904A1B2CAD}" type="parTrans" cxnId="{067FF83C-71AB-4C72-99C8-AE3B3B54C6E3}">
      <dgm:prSet/>
      <dgm:spPr/>
      <dgm:t>
        <a:bodyPr/>
        <a:lstStyle/>
        <a:p>
          <a:endParaRPr lang="en-US"/>
        </a:p>
      </dgm:t>
    </dgm:pt>
    <dgm:pt modelId="{06194592-5D31-44D0-B89D-4CB5AE7FB698}" type="sibTrans" cxnId="{067FF83C-71AB-4C72-99C8-AE3B3B54C6E3}">
      <dgm:prSet/>
      <dgm:spPr/>
      <dgm:t>
        <a:bodyPr/>
        <a:lstStyle/>
        <a:p>
          <a:endParaRPr lang="en-US"/>
        </a:p>
      </dgm:t>
    </dgm:pt>
    <dgm:pt modelId="{7E260F91-244E-4ADD-BD61-86037822C927}">
      <dgm:prSet phldrT="[Text]"/>
      <dgm:spPr/>
      <dgm:t>
        <a:bodyPr/>
        <a:lstStyle/>
        <a:p>
          <a:r>
            <a:rPr lang="en-US" b="1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Decreased RBC production</a:t>
          </a:r>
        </a:p>
      </dgm:t>
    </dgm:pt>
    <dgm:pt modelId="{AFB1CB7D-6EE0-4E17-8563-B75FF2AB6C2F}" type="parTrans" cxnId="{34F170DE-BA6B-4BE7-AC9D-1E56857A9F75}">
      <dgm:prSet/>
      <dgm:spPr/>
      <dgm:t>
        <a:bodyPr/>
        <a:lstStyle/>
        <a:p>
          <a:endParaRPr lang="en-US"/>
        </a:p>
      </dgm:t>
    </dgm:pt>
    <dgm:pt modelId="{3FAF1BA0-CD89-4FFD-BDFF-3A9A4E3416B5}" type="sibTrans" cxnId="{34F170DE-BA6B-4BE7-AC9D-1E56857A9F75}">
      <dgm:prSet/>
      <dgm:spPr/>
      <dgm:t>
        <a:bodyPr/>
        <a:lstStyle/>
        <a:p>
          <a:endParaRPr lang="en-US"/>
        </a:p>
      </dgm:t>
    </dgm:pt>
    <dgm:pt modelId="{B85A7DD8-61B3-41B8-8861-9CFEC14A5C79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Increased RBC destruction</a:t>
          </a:r>
        </a:p>
      </dgm:t>
    </dgm:pt>
    <dgm:pt modelId="{7C24249E-9890-4F2A-9FB6-6AC4579A1AC6}" type="parTrans" cxnId="{860D11A5-73DD-4A6C-B472-8C600964B718}">
      <dgm:prSet/>
      <dgm:spPr/>
      <dgm:t>
        <a:bodyPr/>
        <a:lstStyle/>
        <a:p>
          <a:endParaRPr lang="en-US"/>
        </a:p>
      </dgm:t>
    </dgm:pt>
    <dgm:pt modelId="{F70AC397-4A64-48FC-9F82-6D761EF7E992}" type="sibTrans" cxnId="{860D11A5-73DD-4A6C-B472-8C600964B718}">
      <dgm:prSet/>
      <dgm:spPr/>
      <dgm:t>
        <a:bodyPr/>
        <a:lstStyle/>
        <a:p>
          <a:endParaRPr lang="en-US"/>
        </a:p>
      </dgm:t>
    </dgm:pt>
    <dgm:pt modelId="{30FF9410-E176-4055-81B1-272AB6E4ADDB}">
      <dgm:prSet phldrT="[Text]"/>
      <dgm:spPr/>
      <dgm:t>
        <a:bodyPr/>
        <a:lstStyle/>
        <a:p>
          <a:r>
            <a: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Morphological</a:t>
          </a:r>
        </a:p>
      </dgm:t>
    </dgm:pt>
    <dgm:pt modelId="{A6F33EB2-BB21-4349-B2E9-DB30AECE9E7B}" type="parTrans" cxnId="{EF053B56-59F3-4294-9D3F-D478ABC7CEDC}">
      <dgm:prSet/>
      <dgm:spPr/>
      <dgm:t>
        <a:bodyPr/>
        <a:lstStyle/>
        <a:p>
          <a:endParaRPr lang="en-US"/>
        </a:p>
      </dgm:t>
    </dgm:pt>
    <dgm:pt modelId="{41E20A27-FA7A-4A70-95D3-D9DD923949FC}" type="sibTrans" cxnId="{EF053B56-59F3-4294-9D3F-D478ABC7CEDC}">
      <dgm:prSet/>
      <dgm:spPr/>
      <dgm:t>
        <a:bodyPr/>
        <a:lstStyle/>
        <a:p>
          <a:endParaRPr lang="en-US"/>
        </a:p>
      </dgm:t>
    </dgm:pt>
    <dgm:pt modelId="{6C378A25-0A59-4E39-8774-E479E29EE125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Microcytic anemia</a:t>
          </a:r>
        </a:p>
      </dgm:t>
    </dgm:pt>
    <dgm:pt modelId="{6E1EC0E5-A3CA-4BF4-ADA4-57F4EDD54CC0}" type="parTrans" cxnId="{1FB927DB-B857-4724-984F-D423BF23F5EB}">
      <dgm:prSet/>
      <dgm:spPr/>
      <dgm:t>
        <a:bodyPr/>
        <a:lstStyle/>
        <a:p>
          <a:endParaRPr lang="en-US"/>
        </a:p>
      </dgm:t>
    </dgm:pt>
    <dgm:pt modelId="{B4695831-76DD-4ED3-938B-B79D516633C2}" type="sibTrans" cxnId="{1FB927DB-B857-4724-984F-D423BF23F5EB}">
      <dgm:prSet/>
      <dgm:spPr/>
      <dgm:t>
        <a:bodyPr/>
        <a:lstStyle/>
        <a:p>
          <a:endParaRPr lang="en-US"/>
        </a:p>
      </dgm:t>
    </dgm:pt>
    <dgm:pt modelId="{B0AE9885-F8C7-4B11-A131-C06CA349B9A0}">
      <dgm:prSet phldrT="[Text]"/>
      <dgm:spPr/>
      <dgm:t>
        <a:bodyPr/>
        <a:lstStyle/>
        <a:p>
          <a:r>
            <a:rPr lang="en-US" b="1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Abnormal blood lose</a:t>
          </a:r>
        </a:p>
      </dgm:t>
    </dgm:pt>
    <dgm:pt modelId="{6D6064A0-FB5A-41E3-B45A-BCE07CF3CDDD}" type="parTrans" cxnId="{2D8E4F7E-60DA-427B-A0A7-EF5255F8C1AC}">
      <dgm:prSet/>
      <dgm:spPr/>
      <dgm:t>
        <a:bodyPr/>
        <a:lstStyle/>
        <a:p>
          <a:endParaRPr lang="en-US"/>
        </a:p>
      </dgm:t>
    </dgm:pt>
    <dgm:pt modelId="{85188000-3D9B-4316-8DDD-F3A72E098057}" type="sibTrans" cxnId="{2D8E4F7E-60DA-427B-A0A7-EF5255F8C1AC}">
      <dgm:prSet/>
      <dgm:spPr/>
      <dgm:t>
        <a:bodyPr/>
        <a:lstStyle/>
        <a:p>
          <a:endParaRPr lang="en-US"/>
        </a:p>
      </dgm:t>
    </dgm:pt>
    <dgm:pt modelId="{5E3CBC5D-B2E8-431A-9864-E2842DBE4CC4}">
      <dgm:prSet phldrT="[Text]"/>
      <dgm:spPr/>
      <dgm:t>
        <a:bodyPr/>
        <a:lstStyle/>
        <a:p>
          <a:r>
            <a:rPr lang="en-US" b="1" dirty="0">
              <a:solidFill>
                <a:srgbClr val="D81898"/>
              </a:solidFill>
            </a:rPr>
            <a:t> </a:t>
          </a:r>
          <a:r>
            <a:rPr lang="en-US" b="1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Normocytic</a:t>
          </a:r>
          <a:r>
            <a:rPr lang="en-US" b="1" dirty="0">
              <a:solidFill>
                <a:srgbClr val="D81898"/>
              </a:solidFill>
            </a:rPr>
            <a:t> </a:t>
          </a:r>
          <a:r>
            <a:rPr lang="en-US" b="1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anemia</a:t>
          </a:r>
          <a:r>
            <a:rPr lang="en-US" b="1" dirty="0">
              <a:solidFill>
                <a:srgbClr val="D81898"/>
              </a:solidFill>
            </a:rPr>
            <a:t> </a:t>
          </a:r>
        </a:p>
      </dgm:t>
    </dgm:pt>
    <dgm:pt modelId="{BA397C87-B3A7-4EFD-B924-8E155D320692}" type="parTrans" cxnId="{8AD1EBAB-0116-4E0F-9C43-A3B30F615595}">
      <dgm:prSet/>
      <dgm:spPr/>
      <dgm:t>
        <a:bodyPr/>
        <a:lstStyle/>
        <a:p>
          <a:endParaRPr lang="en-US"/>
        </a:p>
      </dgm:t>
    </dgm:pt>
    <dgm:pt modelId="{C81E792B-0CDC-466D-8E61-3D349F39C77D}" type="sibTrans" cxnId="{8AD1EBAB-0116-4E0F-9C43-A3B30F615595}">
      <dgm:prSet/>
      <dgm:spPr/>
      <dgm:t>
        <a:bodyPr/>
        <a:lstStyle/>
        <a:p>
          <a:endParaRPr lang="en-US"/>
        </a:p>
      </dgm:t>
    </dgm:pt>
    <dgm:pt modelId="{D67428AC-ADB1-44B7-9531-4FBBDE327590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Macrocytic anemia</a:t>
          </a:r>
        </a:p>
      </dgm:t>
    </dgm:pt>
    <dgm:pt modelId="{6BCA3599-4257-4F8F-86ED-23648653C24B}" type="parTrans" cxnId="{886573B3-33B7-4260-8635-D01457230C79}">
      <dgm:prSet/>
      <dgm:spPr/>
      <dgm:t>
        <a:bodyPr/>
        <a:lstStyle/>
        <a:p>
          <a:endParaRPr lang="en-US"/>
        </a:p>
      </dgm:t>
    </dgm:pt>
    <dgm:pt modelId="{15C0B535-3634-49ED-9E4E-4C1E4839D310}" type="sibTrans" cxnId="{886573B3-33B7-4260-8635-D01457230C79}">
      <dgm:prSet/>
      <dgm:spPr/>
      <dgm:t>
        <a:bodyPr/>
        <a:lstStyle/>
        <a:p>
          <a:endParaRPr lang="en-US"/>
        </a:p>
      </dgm:t>
    </dgm:pt>
    <dgm:pt modelId="{E0727E3D-135C-4B25-AA0A-52D50FC93AA4}" type="pres">
      <dgm:prSet presAssocID="{95883FE2-9DA8-45A9-9411-CC0479B2FD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8C3E77-7E42-4157-8A66-BF4D52CD848C}" type="pres">
      <dgm:prSet presAssocID="{51F9623A-3A69-45AB-8E9F-3B4FEC075EE0}" presName="hierRoot1" presStyleCnt="0"/>
      <dgm:spPr/>
    </dgm:pt>
    <dgm:pt modelId="{694B1760-BCF4-4467-BA68-56CEFB885623}" type="pres">
      <dgm:prSet presAssocID="{51F9623A-3A69-45AB-8E9F-3B4FEC075EE0}" presName="composite" presStyleCnt="0"/>
      <dgm:spPr/>
    </dgm:pt>
    <dgm:pt modelId="{C38ED949-85CF-4B70-987A-014B5BF793F7}" type="pres">
      <dgm:prSet presAssocID="{51F9623A-3A69-45AB-8E9F-3B4FEC075EE0}" presName="background" presStyleLbl="node0" presStyleIdx="0" presStyleCnt="1"/>
      <dgm:spPr>
        <a:solidFill>
          <a:schemeClr val="bg2">
            <a:lumMod val="75000"/>
          </a:schemeClr>
        </a:solidFill>
      </dgm:spPr>
    </dgm:pt>
    <dgm:pt modelId="{C0CA8481-144C-44F6-806E-FBC632CF4227}" type="pres">
      <dgm:prSet presAssocID="{51F9623A-3A69-45AB-8E9F-3B4FEC075EE0}" presName="text" presStyleLbl="fgAcc0" presStyleIdx="0" presStyleCnt="1">
        <dgm:presLayoutVars>
          <dgm:chPref val="3"/>
        </dgm:presLayoutVars>
      </dgm:prSet>
      <dgm:spPr/>
    </dgm:pt>
    <dgm:pt modelId="{94E17B97-F115-4F3D-B1C4-5A96D6F7CE6C}" type="pres">
      <dgm:prSet presAssocID="{51F9623A-3A69-45AB-8E9F-3B4FEC075EE0}" presName="hierChild2" presStyleCnt="0"/>
      <dgm:spPr/>
    </dgm:pt>
    <dgm:pt modelId="{69C91087-BD27-4D76-B4A3-B82517D387A7}" type="pres">
      <dgm:prSet presAssocID="{0441B871-806F-422F-8800-8D904A1B2CAD}" presName="Name10" presStyleLbl="parChTrans1D2" presStyleIdx="0" presStyleCnt="2"/>
      <dgm:spPr/>
    </dgm:pt>
    <dgm:pt modelId="{C12AFA1A-0B1B-47D2-BB91-2BB754F20D72}" type="pres">
      <dgm:prSet presAssocID="{8AAEE553-0F36-4780-A74D-853ACCBFADAC}" presName="hierRoot2" presStyleCnt="0"/>
      <dgm:spPr/>
    </dgm:pt>
    <dgm:pt modelId="{ECE73757-B88D-4DC0-93C8-3CB52A6D2F75}" type="pres">
      <dgm:prSet presAssocID="{8AAEE553-0F36-4780-A74D-853ACCBFADAC}" presName="composite2" presStyleCnt="0"/>
      <dgm:spPr/>
    </dgm:pt>
    <dgm:pt modelId="{B3DFCFDB-DB99-4CF0-AA20-D7154EC382A3}" type="pres">
      <dgm:prSet presAssocID="{8AAEE553-0F36-4780-A74D-853ACCBFADAC}" presName="background2" presStyleLbl="node2" presStyleIdx="0" presStyleCnt="2"/>
      <dgm:spPr>
        <a:solidFill>
          <a:schemeClr val="bg2">
            <a:lumMod val="75000"/>
          </a:schemeClr>
        </a:solidFill>
      </dgm:spPr>
    </dgm:pt>
    <dgm:pt modelId="{97D4484B-626C-4B57-AAAD-C614ADF65E07}" type="pres">
      <dgm:prSet presAssocID="{8AAEE553-0F36-4780-A74D-853ACCBFADAC}" presName="text2" presStyleLbl="fgAcc2" presStyleIdx="0" presStyleCnt="2">
        <dgm:presLayoutVars>
          <dgm:chPref val="3"/>
        </dgm:presLayoutVars>
      </dgm:prSet>
      <dgm:spPr/>
    </dgm:pt>
    <dgm:pt modelId="{1282F0C8-CE09-4A5B-80F1-CAAFCBCB8315}" type="pres">
      <dgm:prSet presAssocID="{8AAEE553-0F36-4780-A74D-853ACCBFADAC}" presName="hierChild3" presStyleCnt="0"/>
      <dgm:spPr/>
    </dgm:pt>
    <dgm:pt modelId="{BCB510F0-5E62-441E-9E4C-420D361DB4EC}" type="pres">
      <dgm:prSet presAssocID="{AFB1CB7D-6EE0-4E17-8563-B75FF2AB6C2F}" presName="Name17" presStyleLbl="parChTrans1D3" presStyleIdx="0" presStyleCnt="6"/>
      <dgm:spPr/>
    </dgm:pt>
    <dgm:pt modelId="{57C45058-CE98-40C4-A088-BB9D62EAB376}" type="pres">
      <dgm:prSet presAssocID="{7E260F91-244E-4ADD-BD61-86037822C927}" presName="hierRoot3" presStyleCnt="0"/>
      <dgm:spPr/>
    </dgm:pt>
    <dgm:pt modelId="{1983B077-975B-45AB-B9DB-8B5C1D7A1137}" type="pres">
      <dgm:prSet presAssocID="{7E260F91-244E-4ADD-BD61-86037822C927}" presName="composite3" presStyleCnt="0"/>
      <dgm:spPr/>
    </dgm:pt>
    <dgm:pt modelId="{1989D410-A323-400B-9A08-61FC5ACE5C01}" type="pres">
      <dgm:prSet presAssocID="{7E260F91-244E-4ADD-BD61-86037822C927}" presName="background3" presStyleLbl="node3" presStyleIdx="0" presStyleCnt="6"/>
      <dgm:spPr>
        <a:solidFill>
          <a:schemeClr val="bg2">
            <a:lumMod val="75000"/>
          </a:schemeClr>
        </a:solidFill>
      </dgm:spPr>
    </dgm:pt>
    <dgm:pt modelId="{1FF2E88D-E6DA-4A08-A6C0-8847C8A2C4AE}" type="pres">
      <dgm:prSet presAssocID="{7E260F91-244E-4ADD-BD61-86037822C927}" presName="text3" presStyleLbl="fgAcc3" presStyleIdx="0" presStyleCnt="6">
        <dgm:presLayoutVars>
          <dgm:chPref val="3"/>
        </dgm:presLayoutVars>
      </dgm:prSet>
      <dgm:spPr/>
    </dgm:pt>
    <dgm:pt modelId="{F7C86E89-44AB-4E17-8506-051D5C06A7FC}" type="pres">
      <dgm:prSet presAssocID="{7E260F91-244E-4ADD-BD61-86037822C927}" presName="hierChild4" presStyleCnt="0"/>
      <dgm:spPr/>
    </dgm:pt>
    <dgm:pt modelId="{C8047BED-3D92-4531-849A-077B195773E0}" type="pres">
      <dgm:prSet presAssocID="{7C24249E-9890-4F2A-9FB6-6AC4579A1AC6}" presName="Name17" presStyleLbl="parChTrans1D3" presStyleIdx="1" presStyleCnt="6"/>
      <dgm:spPr/>
    </dgm:pt>
    <dgm:pt modelId="{1F6689B5-0AF5-45F1-831E-1D265ECE0B4F}" type="pres">
      <dgm:prSet presAssocID="{B85A7DD8-61B3-41B8-8861-9CFEC14A5C79}" presName="hierRoot3" presStyleCnt="0"/>
      <dgm:spPr/>
    </dgm:pt>
    <dgm:pt modelId="{AA1A47E5-BDFE-41D3-B69D-6DAA40DD0232}" type="pres">
      <dgm:prSet presAssocID="{B85A7DD8-61B3-41B8-8861-9CFEC14A5C79}" presName="composite3" presStyleCnt="0"/>
      <dgm:spPr/>
    </dgm:pt>
    <dgm:pt modelId="{B1B3FC22-940E-43DB-9B9F-53E461C12644}" type="pres">
      <dgm:prSet presAssocID="{B85A7DD8-61B3-41B8-8861-9CFEC14A5C79}" presName="background3" presStyleLbl="node3" presStyleIdx="1" presStyleCnt="6"/>
      <dgm:spPr>
        <a:solidFill>
          <a:schemeClr val="bg2">
            <a:lumMod val="75000"/>
          </a:schemeClr>
        </a:solidFill>
      </dgm:spPr>
    </dgm:pt>
    <dgm:pt modelId="{8C4F4188-2F92-4C30-8B80-90A082B43061}" type="pres">
      <dgm:prSet presAssocID="{B85A7DD8-61B3-41B8-8861-9CFEC14A5C79}" presName="text3" presStyleLbl="fgAcc3" presStyleIdx="1" presStyleCnt="6">
        <dgm:presLayoutVars>
          <dgm:chPref val="3"/>
        </dgm:presLayoutVars>
      </dgm:prSet>
      <dgm:spPr/>
    </dgm:pt>
    <dgm:pt modelId="{3AE8E00D-5D09-4224-AD6F-87029EC67199}" type="pres">
      <dgm:prSet presAssocID="{B85A7DD8-61B3-41B8-8861-9CFEC14A5C79}" presName="hierChild4" presStyleCnt="0"/>
      <dgm:spPr/>
    </dgm:pt>
    <dgm:pt modelId="{E7EF1A74-0A94-43A9-A125-88C3D9828A96}" type="pres">
      <dgm:prSet presAssocID="{6D6064A0-FB5A-41E3-B45A-BCE07CF3CDDD}" presName="Name17" presStyleLbl="parChTrans1D3" presStyleIdx="2" presStyleCnt="6"/>
      <dgm:spPr/>
    </dgm:pt>
    <dgm:pt modelId="{0FDA27F6-4FEF-47DA-975A-86A93696ADA0}" type="pres">
      <dgm:prSet presAssocID="{B0AE9885-F8C7-4B11-A131-C06CA349B9A0}" presName="hierRoot3" presStyleCnt="0"/>
      <dgm:spPr/>
    </dgm:pt>
    <dgm:pt modelId="{7213B631-CF6C-4746-9756-B50E75E300FF}" type="pres">
      <dgm:prSet presAssocID="{B0AE9885-F8C7-4B11-A131-C06CA349B9A0}" presName="composite3" presStyleCnt="0"/>
      <dgm:spPr/>
    </dgm:pt>
    <dgm:pt modelId="{18A0753F-A2B4-479D-B414-1A0EA003A26D}" type="pres">
      <dgm:prSet presAssocID="{B0AE9885-F8C7-4B11-A131-C06CA349B9A0}" presName="background3" presStyleLbl="node3" presStyleIdx="2" presStyleCnt="6"/>
      <dgm:spPr>
        <a:solidFill>
          <a:schemeClr val="bg2">
            <a:lumMod val="75000"/>
          </a:schemeClr>
        </a:solidFill>
      </dgm:spPr>
    </dgm:pt>
    <dgm:pt modelId="{6D5A4FC3-0C72-4D67-A6B7-DF1AB2BBA14C}" type="pres">
      <dgm:prSet presAssocID="{B0AE9885-F8C7-4B11-A131-C06CA349B9A0}" presName="text3" presStyleLbl="fgAcc3" presStyleIdx="2" presStyleCnt="6">
        <dgm:presLayoutVars>
          <dgm:chPref val="3"/>
        </dgm:presLayoutVars>
      </dgm:prSet>
      <dgm:spPr/>
    </dgm:pt>
    <dgm:pt modelId="{DD0B0F61-BBA5-4C37-AA8D-2874283AF675}" type="pres">
      <dgm:prSet presAssocID="{B0AE9885-F8C7-4B11-A131-C06CA349B9A0}" presName="hierChild4" presStyleCnt="0"/>
      <dgm:spPr/>
    </dgm:pt>
    <dgm:pt modelId="{249D5C91-A79D-4C50-832A-E2C41D2AEE86}" type="pres">
      <dgm:prSet presAssocID="{A6F33EB2-BB21-4349-B2E9-DB30AECE9E7B}" presName="Name10" presStyleLbl="parChTrans1D2" presStyleIdx="1" presStyleCnt="2"/>
      <dgm:spPr/>
    </dgm:pt>
    <dgm:pt modelId="{7E833324-9583-42C4-99FE-9364714059C3}" type="pres">
      <dgm:prSet presAssocID="{30FF9410-E176-4055-81B1-272AB6E4ADDB}" presName="hierRoot2" presStyleCnt="0"/>
      <dgm:spPr/>
    </dgm:pt>
    <dgm:pt modelId="{79CCF922-D1F2-44EC-A4E9-9FACE07FFB5B}" type="pres">
      <dgm:prSet presAssocID="{30FF9410-E176-4055-81B1-272AB6E4ADDB}" presName="composite2" presStyleCnt="0"/>
      <dgm:spPr/>
    </dgm:pt>
    <dgm:pt modelId="{D39A16F3-5FFE-409F-B868-04AD33739237}" type="pres">
      <dgm:prSet presAssocID="{30FF9410-E176-4055-81B1-272AB6E4ADDB}" presName="background2" presStyleLbl="node2" presStyleIdx="1" presStyleCnt="2"/>
      <dgm:spPr>
        <a:solidFill>
          <a:schemeClr val="bg2">
            <a:lumMod val="75000"/>
          </a:schemeClr>
        </a:solidFill>
      </dgm:spPr>
    </dgm:pt>
    <dgm:pt modelId="{C95E2C46-8730-4599-B744-90E81B009203}" type="pres">
      <dgm:prSet presAssocID="{30FF9410-E176-4055-81B1-272AB6E4ADDB}" presName="text2" presStyleLbl="fgAcc2" presStyleIdx="1" presStyleCnt="2" custScaleX="126231">
        <dgm:presLayoutVars>
          <dgm:chPref val="3"/>
        </dgm:presLayoutVars>
      </dgm:prSet>
      <dgm:spPr/>
    </dgm:pt>
    <dgm:pt modelId="{9A53839D-D705-415F-A837-67BEABCB4B2F}" type="pres">
      <dgm:prSet presAssocID="{30FF9410-E176-4055-81B1-272AB6E4ADDB}" presName="hierChild3" presStyleCnt="0"/>
      <dgm:spPr/>
    </dgm:pt>
    <dgm:pt modelId="{0841C647-74D1-406C-A032-721FFB779C2A}" type="pres">
      <dgm:prSet presAssocID="{6E1EC0E5-A3CA-4BF4-ADA4-57F4EDD54CC0}" presName="Name17" presStyleLbl="parChTrans1D3" presStyleIdx="3" presStyleCnt="6"/>
      <dgm:spPr/>
    </dgm:pt>
    <dgm:pt modelId="{EB865DD4-CBD7-425B-AA67-D040517C7950}" type="pres">
      <dgm:prSet presAssocID="{6C378A25-0A59-4E39-8774-E479E29EE125}" presName="hierRoot3" presStyleCnt="0"/>
      <dgm:spPr/>
    </dgm:pt>
    <dgm:pt modelId="{9C5962D9-6FD9-4B17-ADDA-32A073E03C01}" type="pres">
      <dgm:prSet presAssocID="{6C378A25-0A59-4E39-8774-E479E29EE125}" presName="composite3" presStyleCnt="0"/>
      <dgm:spPr/>
    </dgm:pt>
    <dgm:pt modelId="{C6E181D1-25BE-4716-9EB8-EF6F9A6DD720}" type="pres">
      <dgm:prSet presAssocID="{6C378A25-0A59-4E39-8774-E479E29EE125}" presName="background3" presStyleLbl="node3" presStyleIdx="3" presStyleCnt="6"/>
      <dgm:spPr>
        <a:solidFill>
          <a:schemeClr val="bg2">
            <a:lumMod val="75000"/>
          </a:schemeClr>
        </a:solidFill>
      </dgm:spPr>
    </dgm:pt>
    <dgm:pt modelId="{87A05347-7C6F-4A4D-A026-4181968C2113}" type="pres">
      <dgm:prSet presAssocID="{6C378A25-0A59-4E39-8774-E479E29EE125}" presName="text3" presStyleLbl="fgAcc3" presStyleIdx="3" presStyleCnt="6">
        <dgm:presLayoutVars>
          <dgm:chPref val="3"/>
        </dgm:presLayoutVars>
      </dgm:prSet>
      <dgm:spPr/>
    </dgm:pt>
    <dgm:pt modelId="{7AB99692-92C1-4E00-AAB8-792D7E5B7B97}" type="pres">
      <dgm:prSet presAssocID="{6C378A25-0A59-4E39-8774-E479E29EE125}" presName="hierChild4" presStyleCnt="0"/>
      <dgm:spPr/>
    </dgm:pt>
    <dgm:pt modelId="{FD30E2E9-6B3F-4CA5-A84A-FAD5CF728B6E}" type="pres">
      <dgm:prSet presAssocID="{BA397C87-B3A7-4EFD-B924-8E155D320692}" presName="Name17" presStyleLbl="parChTrans1D3" presStyleIdx="4" presStyleCnt="6"/>
      <dgm:spPr/>
    </dgm:pt>
    <dgm:pt modelId="{097155E1-C9F3-4099-A301-64530710596C}" type="pres">
      <dgm:prSet presAssocID="{5E3CBC5D-B2E8-431A-9864-E2842DBE4CC4}" presName="hierRoot3" presStyleCnt="0"/>
      <dgm:spPr/>
    </dgm:pt>
    <dgm:pt modelId="{631C81BB-CF5E-4A65-8AFE-524C2BD5971A}" type="pres">
      <dgm:prSet presAssocID="{5E3CBC5D-B2E8-431A-9864-E2842DBE4CC4}" presName="composite3" presStyleCnt="0"/>
      <dgm:spPr/>
    </dgm:pt>
    <dgm:pt modelId="{96CC654B-1532-4AE2-B30D-5B182CA65B6E}" type="pres">
      <dgm:prSet presAssocID="{5E3CBC5D-B2E8-431A-9864-E2842DBE4CC4}" presName="background3" presStyleLbl="node3" presStyleIdx="4" presStyleCnt="6"/>
      <dgm:spPr>
        <a:solidFill>
          <a:schemeClr val="bg2">
            <a:lumMod val="75000"/>
          </a:schemeClr>
        </a:solidFill>
      </dgm:spPr>
    </dgm:pt>
    <dgm:pt modelId="{55722569-7F5B-4A17-9BC3-DC53C03AF23F}" type="pres">
      <dgm:prSet presAssocID="{5E3CBC5D-B2E8-431A-9864-E2842DBE4CC4}" presName="text3" presStyleLbl="fgAcc3" presStyleIdx="4" presStyleCnt="6" custScaleX="107078">
        <dgm:presLayoutVars>
          <dgm:chPref val="3"/>
        </dgm:presLayoutVars>
      </dgm:prSet>
      <dgm:spPr/>
    </dgm:pt>
    <dgm:pt modelId="{940791DB-7C89-47BD-9BC8-2092F9352DB5}" type="pres">
      <dgm:prSet presAssocID="{5E3CBC5D-B2E8-431A-9864-E2842DBE4CC4}" presName="hierChild4" presStyleCnt="0"/>
      <dgm:spPr/>
    </dgm:pt>
    <dgm:pt modelId="{50201ECC-0D81-48D5-91FA-54A9B8E06D54}" type="pres">
      <dgm:prSet presAssocID="{6BCA3599-4257-4F8F-86ED-23648653C24B}" presName="Name17" presStyleLbl="parChTrans1D3" presStyleIdx="5" presStyleCnt="6"/>
      <dgm:spPr/>
    </dgm:pt>
    <dgm:pt modelId="{BD8E99D2-397C-49B0-BA11-A9E7378076A8}" type="pres">
      <dgm:prSet presAssocID="{D67428AC-ADB1-44B7-9531-4FBBDE327590}" presName="hierRoot3" presStyleCnt="0"/>
      <dgm:spPr/>
    </dgm:pt>
    <dgm:pt modelId="{4D4D55ED-2580-41E5-B87A-6F01560FCED5}" type="pres">
      <dgm:prSet presAssocID="{D67428AC-ADB1-44B7-9531-4FBBDE327590}" presName="composite3" presStyleCnt="0"/>
      <dgm:spPr/>
    </dgm:pt>
    <dgm:pt modelId="{88D5D938-CD5F-4761-A66F-5DC2C3F30191}" type="pres">
      <dgm:prSet presAssocID="{D67428AC-ADB1-44B7-9531-4FBBDE327590}" presName="background3" presStyleLbl="node3" presStyleIdx="5" presStyleCnt="6"/>
      <dgm:spPr>
        <a:solidFill>
          <a:schemeClr val="bg2">
            <a:lumMod val="75000"/>
          </a:schemeClr>
        </a:solidFill>
      </dgm:spPr>
    </dgm:pt>
    <dgm:pt modelId="{C5BB688F-9E1E-446F-9F70-A274DD4830F4}" type="pres">
      <dgm:prSet presAssocID="{D67428AC-ADB1-44B7-9531-4FBBDE327590}" presName="text3" presStyleLbl="fgAcc3" presStyleIdx="5" presStyleCnt="6">
        <dgm:presLayoutVars>
          <dgm:chPref val="3"/>
        </dgm:presLayoutVars>
      </dgm:prSet>
      <dgm:spPr/>
    </dgm:pt>
    <dgm:pt modelId="{B574AD24-A4DE-4190-B911-418A20E53BAA}" type="pres">
      <dgm:prSet presAssocID="{D67428AC-ADB1-44B7-9531-4FBBDE327590}" presName="hierChild4" presStyleCnt="0"/>
      <dgm:spPr/>
    </dgm:pt>
  </dgm:ptLst>
  <dgm:cxnLst>
    <dgm:cxn modelId="{71EEC802-AB32-4983-ACFA-1AB9DBCA5785}" type="presOf" srcId="{30FF9410-E176-4055-81B1-272AB6E4ADDB}" destId="{C95E2C46-8730-4599-B744-90E81B009203}" srcOrd="0" destOrd="0" presId="urn:microsoft.com/office/officeart/2005/8/layout/hierarchy1"/>
    <dgm:cxn modelId="{4EA5291F-44E4-429B-B1F2-0A1BB5A5A27C}" type="presOf" srcId="{BA397C87-B3A7-4EFD-B924-8E155D320692}" destId="{FD30E2E9-6B3F-4CA5-A84A-FAD5CF728B6E}" srcOrd="0" destOrd="0" presId="urn:microsoft.com/office/officeart/2005/8/layout/hierarchy1"/>
    <dgm:cxn modelId="{231AEE24-870B-4AA8-8B9F-66944528CB94}" type="presOf" srcId="{6BCA3599-4257-4F8F-86ED-23648653C24B}" destId="{50201ECC-0D81-48D5-91FA-54A9B8E06D54}" srcOrd="0" destOrd="0" presId="urn:microsoft.com/office/officeart/2005/8/layout/hierarchy1"/>
    <dgm:cxn modelId="{64C03336-759A-49E4-A11C-9B71648ADF69}" type="presOf" srcId="{7C24249E-9890-4F2A-9FB6-6AC4579A1AC6}" destId="{C8047BED-3D92-4531-849A-077B195773E0}" srcOrd="0" destOrd="0" presId="urn:microsoft.com/office/officeart/2005/8/layout/hierarchy1"/>
    <dgm:cxn modelId="{3D2DD137-D5C2-4A65-B743-8D5A874D7BD0}" srcId="{95883FE2-9DA8-45A9-9411-CC0479B2FD6A}" destId="{51F9623A-3A69-45AB-8E9F-3B4FEC075EE0}" srcOrd="0" destOrd="0" parTransId="{51AF2186-D3C2-48C2-82AC-DF481EC1D96C}" sibTransId="{4ADD24BF-4A91-4B9A-A7A6-BE24A3C03484}"/>
    <dgm:cxn modelId="{067FF83C-71AB-4C72-99C8-AE3B3B54C6E3}" srcId="{51F9623A-3A69-45AB-8E9F-3B4FEC075EE0}" destId="{8AAEE553-0F36-4780-A74D-853ACCBFADAC}" srcOrd="0" destOrd="0" parTransId="{0441B871-806F-422F-8800-8D904A1B2CAD}" sibTransId="{06194592-5D31-44D0-B89D-4CB5AE7FB698}"/>
    <dgm:cxn modelId="{1BA3AC3E-C4BC-4DFF-8774-F930BCC9A7B0}" type="presOf" srcId="{D67428AC-ADB1-44B7-9531-4FBBDE327590}" destId="{C5BB688F-9E1E-446F-9F70-A274DD4830F4}" srcOrd="0" destOrd="0" presId="urn:microsoft.com/office/officeart/2005/8/layout/hierarchy1"/>
    <dgm:cxn modelId="{6166AF67-38C7-476E-994C-EDF23B4DD336}" type="presOf" srcId="{95883FE2-9DA8-45A9-9411-CC0479B2FD6A}" destId="{E0727E3D-135C-4B25-AA0A-52D50FC93AA4}" srcOrd="0" destOrd="0" presId="urn:microsoft.com/office/officeart/2005/8/layout/hierarchy1"/>
    <dgm:cxn modelId="{7183486B-65EF-406E-8638-0A30F5BAE795}" type="presOf" srcId="{51F9623A-3A69-45AB-8E9F-3B4FEC075EE0}" destId="{C0CA8481-144C-44F6-806E-FBC632CF4227}" srcOrd="0" destOrd="0" presId="urn:microsoft.com/office/officeart/2005/8/layout/hierarchy1"/>
    <dgm:cxn modelId="{CA9E064C-080C-466E-9822-5D40B42DEC13}" type="presOf" srcId="{0441B871-806F-422F-8800-8D904A1B2CAD}" destId="{69C91087-BD27-4D76-B4A3-B82517D387A7}" srcOrd="0" destOrd="0" presId="urn:microsoft.com/office/officeart/2005/8/layout/hierarchy1"/>
    <dgm:cxn modelId="{EF053B56-59F3-4294-9D3F-D478ABC7CEDC}" srcId="{51F9623A-3A69-45AB-8E9F-3B4FEC075EE0}" destId="{30FF9410-E176-4055-81B1-272AB6E4ADDB}" srcOrd="1" destOrd="0" parTransId="{A6F33EB2-BB21-4349-B2E9-DB30AECE9E7B}" sibTransId="{41E20A27-FA7A-4A70-95D3-D9DD923949FC}"/>
    <dgm:cxn modelId="{2D8E4F7E-60DA-427B-A0A7-EF5255F8C1AC}" srcId="{8AAEE553-0F36-4780-A74D-853ACCBFADAC}" destId="{B0AE9885-F8C7-4B11-A131-C06CA349B9A0}" srcOrd="2" destOrd="0" parTransId="{6D6064A0-FB5A-41E3-B45A-BCE07CF3CDDD}" sibTransId="{85188000-3D9B-4316-8DDD-F3A72E098057}"/>
    <dgm:cxn modelId="{64CA1C87-274B-4A5D-BD91-7D9BD96625B5}" type="presOf" srcId="{5E3CBC5D-B2E8-431A-9864-E2842DBE4CC4}" destId="{55722569-7F5B-4A17-9BC3-DC53C03AF23F}" srcOrd="0" destOrd="0" presId="urn:microsoft.com/office/officeart/2005/8/layout/hierarchy1"/>
    <dgm:cxn modelId="{6CC17D8C-57AC-46DD-9065-5AFD56543009}" type="presOf" srcId="{7E260F91-244E-4ADD-BD61-86037822C927}" destId="{1FF2E88D-E6DA-4A08-A6C0-8847C8A2C4AE}" srcOrd="0" destOrd="0" presId="urn:microsoft.com/office/officeart/2005/8/layout/hierarchy1"/>
    <dgm:cxn modelId="{860D11A5-73DD-4A6C-B472-8C600964B718}" srcId="{8AAEE553-0F36-4780-A74D-853ACCBFADAC}" destId="{B85A7DD8-61B3-41B8-8861-9CFEC14A5C79}" srcOrd="1" destOrd="0" parTransId="{7C24249E-9890-4F2A-9FB6-6AC4579A1AC6}" sibTransId="{F70AC397-4A64-48FC-9F82-6D761EF7E992}"/>
    <dgm:cxn modelId="{5D7076A5-247F-43D1-84E9-45E0DBB6F542}" type="presOf" srcId="{A6F33EB2-BB21-4349-B2E9-DB30AECE9E7B}" destId="{249D5C91-A79D-4C50-832A-E2C41D2AEE86}" srcOrd="0" destOrd="0" presId="urn:microsoft.com/office/officeart/2005/8/layout/hierarchy1"/>
    <dgm:cxn modelId="{BF7B84A8-A39E-41B7-B7DA-C14F6A23523C}" type="presOf" srcId="{B0AE9885-F8C7-4B11-A131-C06CA349B9A0}" destId="{6D5A4FC3-0C72-4D67-A6B7-DF1AB2BBA14C}" srcOrd="0" destOrd="0" presId="urn:microsoft.com/office/officeart/2005/8/layout/hierarchy1"/>
    <dgm:cxn modelId="{8AD1EBAB-0116-4E0F-9C43-A3B30F615595}" srcId="{30FF9410-E176-4055-81B1-272AB6E4ADDB}" destId="{5E3CBC5D-B2E8-431A-9864-E2842DBE4CC4}" srcOrd="1" destOrd="0" parTransId="{BA397C87-B3A7-4EFD-B924-8E155D320692}" sibTransId="{C81E792B-0CDC-466D-8E61-3D349F39C77D}"/>
    <dgm:cxn modelId="{886573B3-33B7-4260-8635-D01457230C79}" srcId="{30FF9410-E176-4055-81B1-272AB6E4ADDB}" destId="{D67428AC-ADB1-44B7-9531-4FBBDE327590}" srcOrd="2" destOrd="0" parTransId="{6BCA3599-4257-4F8F-86ED-23648653C24B}" sibTransId="{15C0B535-3634-49ED-9E4E-4C1E4839D310}"/>
    <dgm:cxn modelId="{5F818CC6-F213-466B-816A-9C67501CB043}" type="presOf" srcId="{6D6064A0-FB5A-41E3-B45A-BCE07CF3CDDD}" destId="{E7EF1A74-0A94-43A9-A125-88C3D9828A96}" srcOrd="0" destOrd="0" presId="urn:microsoft.com/office/officeart/2005/8/layout/hierarchy1"/>
    <dgm:cxn modelId="{6ED200D3-F449-49BC-B50A-AB1426277D46}" type="presOf" srcId="{AFB1CB7D-6EE0-4E17-8563-B75FF2AB6C2F}" destId="{BCB510F0-5E62-441E-9E4C-420D361DB4EC}" srcOrd="0" destOrd="0" presId="urn:microsoft.com/office/officeart/2005/8/layout/hierarchy1"/>
    <dgm:cxn modelId="{1FB927DB-B857-4724-984F-D423BF23F5EB}" srcId="{30FF9410-E176-4055-81B1-272AB6E4ADDB}" destId="{6C378A25-0A59-4E39-8774-E479E29EE125}" srcOrd="0" destOrd="0" parTransId="{6E1EC0E5-A3CA-4BF4-ADA4-57F4EDD54CC0}" sibTransId="{B4695831-76DD-4ED3-938B-B79D516633C2}"/>
    <dgm:cxn modelId="{34F170DE-BA6B-4BE7-AC9D-1E56857A9F75}" srcId="{8AAEE553-0F36-4780-A74D-853ACCBFADAC}" destId="{7E260F91-244E-4ADD-BD61-86037822C927}" srcOrd="0" destOrd="0" parTransId="{AFB1CB7D-6EE0-4E17-8563-B75FF2AB6C2F}" sibTransId="{3FAF1BA0-CD89-4FFD-BDFF-3A9A4E3416B5}"/>
    <dgm:cxn modelId="{764EA5E4-A7EF-4C58-AC84-29A5E781594A}" type="presOf" srcId="{8AAEE553-0F36-4780-A74D-853ACCBFADAC}" destId="{97D4484B-626C-4B57-AAAD-C614ADF65E07}" srcOrd="0" destOrd="0" presId="urn:microsoft.com/office/officeart/2005/8/layout/hierarchy1"/>
    <dgm:cxn modelId="{6DCEF6F0-E16E-4F63-AFB3-223AABD28FDA}" type="presOf" srcId="{6E1EC0E5-A3CA-4BF4-ADA4-57F4EDD54CC0}" destId="{0841C647-74D1-406C-A032-721FFB779C2A}" srcOrd="0" destOrd="0" presId="urn:microsoft.com/office/officeart/2005/8/layout/hierarchy1"/>
    <dgm:cxn modelId="{2D55CCF8-3C10-4206-8AFD-A98501A88A43}" type="presOf" srcId="{6C378A25-0A59-4E39-8774-E479E29EE125}" destId="{87A05347-7C6F-4A4D-A026-4181968C2113}" srcOrd="0" destOrd="0" presId="urn:microsoft.com/office/officeart/2005/8/layout/hierarchy1"/>
    <dgm:cxn modelId="{ED4811FE-55E2-4ECC-8A1B-3A9B53AB0AB8}" type="presOf" srcId="{B85A7DD8-61B3-41B8-8861-9CFEC14A5C79}" destId="{8C4F4188-2F92-4C30-8B80-90A082B43061}" srcOrd="0" destOrd="0" presId="urn:microsoft.com/office/officeart/2005/8/layout/hierarchy1"/>
    <dgm:cxn modelId="{3C3CA800-5917-4D89-847F-BFD6384D3909}" type="presParOf" srcId="{E0727E3D-135C-4B25-AA0A-52D50FC93AA4}" destId="{408C3E77-7E42-4157-8A66-BF4D52CD848C}" srcOrd="0" destOrd="0" presId="urn:microsoft.com/office/officeart/2005/8/layout/hierarchy1"/>
    <dgm:cxn modelId="{32476811-0E2C-46AD-86A2-ED5C8154D5A6}" type="presParOf" srcId="{408C3E77-7E42-4157-8A66-BF4D52CD848C}" destId="{694B1760-BCF4-4467-BA68-56CEFB885623}" srcOrd="0" destOrd="0" presId="urn:microsoft.com/office/officeart/2005/8/layout/hierarchy1"/>
    <dgm:cxn modelId="{D087EB6B-7C0D-4AC5-BD52-EE5C1033931D}" type="presParOf" srcId="{694B1760-BCF4-4467-BA68-56CEFB885623}" destId="{C38ED949-85CF-4B70-987A-014B5BF793F7}" srcOrd="0" destOrd="0" presId="urn:microsoft.com/office/officeart/2005/8/layout/hierarchy1"/>
    <dgm:cxn modelId="{FE5F9778-D1E8-4125-9FB2-30B181D35FB4}" type="presParOf" srcId="{694B1760-BCF4-4467-BA68-56CEFB885623}" destId="{C0CA8481-144C-44F6-806E-FBC632CF4227}" srcOrd="1" destOrd="0" presId="urn:microsoft.com/office/officeart/2005/8/layout/hierarchy1"/>
    <dgm:cxn modelId="{A4485362-377F-43AB-8D2E-2B8802550A1C}" type="presParOf" srcId="{408C3E77-7E42-4157-8A66-BF4D52CD848C}" destId="{94E17B97-F115-4F3D-B1C4-5A96D6F7CE6C}" srcOrd="1" destOrd="0" presId="urn:microsoft.com/office/officeart/2005/8/layout/hierarchy1"/>
    <dgm:cxn modelId="{2725B8BA-8675-4A24-83FF-C2881223C619}" type="presParOf" srcId="{94E17B97-F115-4F3D-B1C4-5A96D6F7CE6C}" destId="{69C91087-BD27-4D76-B4A3-B82517D387A7}" srcOrd="0" destOrd="0" presId="urn:microsoft.com/office/officeart/2005/8/layout/hierarchy1"/>
    <dgm:cxn modelId="{674C452A-3D8E-46F6-A4AC-6F42BC1F3A64}" type="presParOf" srcId="{94E17B97-F115-4F3D-B1C4-5A96D6F7CE6C}" destId="{C12AFA1A-0B1B-47D2-BB91-2BB754F20D72}" srcOrd="1" destOrd="0" presId="urn:microsoft.com/office/officeart/2005/8/layout/hierarchy1"/>
    <dgm:cxn modelId="{2FF9F65E-C2D7-43D5-8548-8949EAEB49A7}" type="presParOf" srcId="{C12AFA1A-0B1B-47D2-BB91-2BB754F20D72}" destId="{ECE73757-B88D-4DC0-93C8-3CB52A6D2F75}" srcOrd="0" destOrd="0" presId="urn:microsoft.com/office/officeart/2005/8/layout/hierarchy1"/>
    <dgm:cxn modelId="{CD7C7F87-C48F-4080-961B-188CA300FE9D}" type="presParOf" srcId="{ECE73757-B88D-4DC0-93C8-3CB52A6D2F75}" destId="{B3DFCFDB-DB99-4CF0-AA20-D7154EC382A3}" srcOrd="0" destOrd="0" presId="urn:microsoft.com/office/officeart/2005/8/layout/hierarchy1"/>
    <dgm:cxn modelId="{73C69838-CD82-46E9-B998-754DF1983BD5}" type="presParOf" srcId="{ECE73757-B88D-4DC0-93C8-3CB52A6D2F75}" destId="{97D4484B-626C-4B57-AAAD-C614ADF65E07}" srcOrd="1" destOrd="0" presId="urn:microsoft.com/office/officeart/2005/8/layout/hierarchy1"/>
    <dgm:cxn modelId="{A050E38A-A332-4532-AB60-6C1494D9C370}" type="presParOf" srcId="{C12AFA1A-0B1B-47D2-BB91-2BB754F20D72}" destId="{1282F0C8-CE09-4A5B-80F1-CAAFCBCB8315}" srcOrd="1" destOrd="0" presId="urn:microsoft.com/office/officeart/2005/8/layout/hierarchy1"/>
    <dgm:cxn modelId="{7C0522AC-FF14-4C85-802F-1BAEE453CF61}" type="presParOf" srcId="{1282F0C8-CE09-4A5B-80F1-CAAFCBCB8315}" destId="{BCB510F0-5E62-441E-9E4C-420D361DB4EC}" srcOrd="0" destOrd="0" presId="urn:microsoft.com/office/officeart/2005/8/layout/hierarchy1"/>
    <dgm:cxn modelId="{25585414-5E4D-45FF-B7F3-B54AAAD061ED}" type="presParOf" srcId="{1282F0C8-CE09-4A5B-80F1-CAAFCBCB8315}" destId="{57C45058-CE98-40C4-A088-BB9D62EAB376}" srcOrd="1" destOrd="0" presId="urn:microsoft.com/office/officeart/2005/8/layout/hierarchy1"/>
    <dgm:cxn modelId="{6276B88A-CE6D-4041-9A16-EB5297A14036}" type="presParOf" srcId="{57C45058-CE98-40C4-A088-BB9D62EAB376}" destId="{1983B077-975B-45AB-B9DB-8B5C1D7A1137}" srcOrd="0" destOrd="0" presId="urn:microsoft.com/office/officeart/2005/8/layout/hierarchy1"/>
    <dgm:cxn modelId="{B7DC57FD-E128-4AD6-B55C-07BE077F2A62}" type="presParOf" srcId="{1983B077-975B-45AB-B9DB-8B5C1D7A1137}" destId="{1989D410-A323-400B-9A08-61FC5ACE5C01}" srcOrd="0" destOrd="0" presId="urn:microsoft.com/office/officeart/2005/8/layout/hierarchy1"/>
    <dgm:cxn modelId="{DC1C5CC9-6ABA-43EB-8445-739E4895E35C}" type="presParOf" srcId="{1983B077-975B-45AB-B9DB-8B5C1D7A1137}" destId="{1FF2E88D-E6DA-4A08-A6C0-8847C8A2C4AE}" srcOrd="1" destOrd="0" presId="urn:microsoft.com/office/officeart/2005/8/layout/hierarchy1"/>
    <dgm:cxn modelId="{7E0760D4-C663-4C9D-A035-92D743A5B384}" type="presParOf" srcId="{57C45058-CE98-40C4-A088-BB9D62EAB376}" destId="{F7C86E89-44AB-4E17-8506-051D5C06A7FC}" srcOrd="1" destOrd="0" presId="urn:microsoft.com/office/officeart/2005/8/layout/hierarchy1"/>
    <dgm:cxn modelId="{4C23A2C4-5C20-440A-B44C-16DDD76C927C}" type="presParOf" srcId="{1282F0C8-CE09-4A5B-80F1-CAAFCBCB8315}" destId="{C8047BED-3D92-4531-849A-077B195773E0}" srcOrd="2" destOrd="0" presId="urn:microsoft.com/office/officeart/2005/8/layout/hierarchy1"/>
    <dgm:cxn modelId="{13048F03-DDB0-47BA-A833-8CE090F4486A}" type="presParOf" srcId="{1282F0C8-CE09-4A5B-80F1-CAAFCBCB8315}" destId="{1F6689B5-0AF5-45F1-831E-1D265ECE0B4F}" srcOrd="3" destOrd="0" presId="urn:microsoft.com/office/officeart/2005/8/layout/hierarchy1"/>
    <dgm:cxn modelId="{DFE4CBE3-54A8-44AB-8B4C-D19C59D1D957}" type="presParOf" srcId="{1F6689B5-0AF5-45F1-831E-1D265ECE0B4F}" destId="{AA1A47E5-BDFE-41D3-B69D-6DAA40DD0232}" srcOrd="0" destOrd="0" presId="urn:microsoft.com/office/officeart/2005/8/layout/hierarchy1"/>
    <dgm:cxn modelId="{C1BBCFF5-27A4-462F-A71A-B27721CFC5E8}" type="presParOf" srcId="{AA1A47E5-BDFE-41D3-B69D-6DAA40DD0232}" destId="{B1B3FC22-940E-43DB-9B9F-53E461C12644}" srcOrd="0" destOrd="0" presId="urn:microsoft.com/office/officeart/2005/8/layout/hierarchy1"/>
    <dgm:cxn modelId="{1BE412FB-028D-437E-BCBC-A1FB131B54BF}" type="presParOf" srcId="{AA1A47E5-BDFE-41D3-B69D-6DAA40DD0232}" destId="{8C4F4188-2F92-4C30-8B80-90A082B43061}" srcOrd="1" destOrd="0" presId="urn:microsoft.com/office/officeart/2005/8/layout/hierarchy1"/>
    <dgm:cxn modelId="{2E152752-C046-4082-AB6F-B49373D05B7D}" type="presParOf" srcId="{1F6689B5-0AF5-45F1-831E-1D265ECE0B4F}" destId="{3AE8E00D-5D09-4224-AD6F-87029EC67199}" srcOrd="1" destOrd="0" presId="urn:microsoft.com/office/officeart/2005/8/layout/hierarchy1"/>
    <dgm:cxn modelId="{FC5B45D6-FCE8-492A-9954-28E9F444AD58}" type="presParOf" srcId="{1282F0C8-CE09-4A5B-80F1-CAAFCBCB8315}" destId="{E7EF1A74-0A94-43A9-A125-88C3D9828A96}" srcOrd="4" destOrd="0" presId="urn:microsoft.com/office/officeart/2005/8/layout/hierarchy1"/>
    <dgm:cxn modelId="{236FC330-1CF3-4838-A560-38BEF41336C2}" type="presParOf" srcId="{1282F0C8-CE09-4A5B-80F1-CAAFCBCB8315}" destId="{0FDA27F6-4FEF-47DA-975A-86A93696ADA0}" srcOrd="5" destOrd="0" presId="urn:microsoft.com/office/officeart/2005/8/layout/hierarchy1"/>
    <dgm:cxn modelId="{8FCCFB95-62DC-4143-94B7-7BF0E9CAF77D}" type="presParOf" srcId="{0FDA27F6-4FEF-47DA-975A-86A93696ADA0}" destId="{7213B631-CF6C-4746-9756-B50E75E300FF}" srcOrd="0" destOrd="0" presId="urn:microsoft.com/office/officeart/2005/8/layout/hierarchy1"/>
    <dgm:cxn modelId="{7E69ED6B-625E-4BB4-AF86-64AB353C2B2C}" type="presParOf" srcId="{7213B631-CF6C-4746-9756-B50E75E300FF}" destId="{18A0753F-A2B4-479D-B414-1A0EA003A26D}" srcOrd="0" destOrd="0" presId="urn:microsoft.com/office/officeart/2005/8/layout/hierarchy1"/>
    <dgm:cxn modelId="{27406E1A-E288-4F21-9501-C8BD962195CF}" type="presParOf" srcId="{7213B631-CF6C-4746-9756-B50E75E300FF}" destId="{6D5A4FC3-0C72-4D67-A6B7-DF1AB2BBA14C}" srcOrd="1" destOrd="0" presId="urn:microsoft.com/office/officeart/2005/8/layout/hierarchy1"/>
    <dgm:cxn modelId="{7111AC9B-F444-498B-B6A2-232393118FC0}" type="presParOf" srcId="{0FDA27F6-4FEF-47DA-975A-86A93696ADA0}" destId="{DD0B0F61-BBA5-4C37-AA8D-2874283AF675}" srcOrd="1" destOrd="0" presId="urn:microsoft.com/office/officeart/2005/8/layout/hierarchy1"/>
    <dgm:cxn modelId="{B94DB693-1E3F-492B-A6BA-C6329E34CC87}" type="presParOf" srcId="{94E17B97-F115-4F3D-B1C4-5A96D6F7CE6C}" destId="{249D5C91-A79D-4C50-832A-E2C41D2AEE86}" srcOrd="2" destOrd="0" presId="urn:microsoft.com/office/officeart/2005/8/layout/hierarchy1"/>
    <dgm:cxn modelId="{6FA80A42-3EF3-4177-B1DC-7FF48402D393}" type="presParOf" srcId="{94E17B97-F115-4F3D-B1C4-5A96D6F7CE6C}" destId="{7E833324-9583-42C4-99FE-9364714059C3}" srcOrd="3" destOrd="0" presId="urn:microsoft.com/office/officeart/2005/8/layout/hierarchy1"/>
    <dgm:cxn modelId="{764D8162-800A-46E7-A2BD-434826B131BE}" type="presParOf" srcId="{7E833324-9583-42C4-99FE-9364714059C3}" destId="{79CCF922-D1F2-44EC-A4E9-9FACE07FFB5B}" srcOrd="0" destOrd="0" presId="urn:microsoft.com/office/officeart/2005/8/layout/hierarchy1"/>
    <dgm:cxn modelId="{71BB9ECC-40DC-4017-B78F-50545730589B}" type="presParOf" srcId="{79CCF922-D1F2-44EC-A4E9-9FACE07FFB5B}" destId="{D39A16F3-5FFE-409F-B868-04AD33739237}" srcOrd="0" destOrd="0" presId="urn:microsoft.com/office/officeart/2005/8/layout/hierarchy1"/>
    <dgm:cxn modelId="{F9559033-1343-45ED-A042-15FB5D253FDF}" type="presParOf" srcId="{79CCF922-D1F2-44EC-A4E9-9FACE07FFB5B}" destId="{C95E2C46-8730-4599-B744-90E81B009203}" srcOrd="1" destOrd="0" presId="urn:microsoft.com/office/officeart/2005/8/layout/hierarchy1"/>
    <dgm:cxn modelId="{FADED560-CF88-4C69-AD45-DAC51BABB942}" type="presParOf" srcId="{7E833324-9583-42C4-99FE-9364714059C3}" destId="{9A53839D-D705-415F-A837-67BEABCB4B2F}" srcOrd="1" destOrd="0" presId="urn:microsoft.com/office/officeart/2005/8/layout/hierarchy1"/>
    <dgm:cxn modelId="{895DE62E-CA5F-4C40-9C2A-2F5078700618}" type="presParOf" srcId="{9A53839D-D705-415F-A837-67BEABCB4B2F}" destId="{0841C647-74D1-406C-A032-721FFB779C2A}" srcOrd="0" destOrd="0" presId="urn:microsoft.com/office/officeart/2005/8/layout/hierarchy1"/>
    <dgm:cxn modelId="{71AE81CD-D334-4EDA-88F8-961A2BC76C8E}" type="presParOf" srcId="{9A53839D-D705-415F-A837-67BEABCB4B2F}" destId="{EB865DD4-CBD7-425B-AA67-D040517C7950}" srcOrd="1" destOrd="0" presId="urn:microsoft.com/office/officeart/2005/8/layout/hierarchy1"/>
    <dgm:cxn modelId="{7615B833-80CE-44F4-BA54-96589657FFA4}" type="presParOf" srcId="{EB865DD4-CBD7-425B-AA67-D040517C7950}" destId="{9C5962D9-6FD9-4B17-ADDA-32A073E03C01}" srcOrd="0" destOrd="0" presId="urn:microsoft.com/office/officeart/2005/8/layout/hierarchy1"/>
    <dgm:cxn modelId="{A29ECDF9-B412-4C31-8759-9BB2F10D4231}" type="presParOf" srcId="{9C5962D9-6FD9-4B17-ADDA-32A073E03C01}" destId="{C6E181D1-25BE-4716-9EB8-EF6F9A6DD720}" srcOrd="0" destOrd="0" presId="urn:microsoft.com/office/officeart/2005/8/layout/hierarchy1"/>
    <dgm:cxn modelId="{A05FAE47-0497-4E50-B5F6-39038B418A33}" type="presParOf" srcId="{9C5962D9-6FD9-4B17-ADDA-32A073E03C01}" destId="{87A05347-7C6F-4A4D-A026-4181968C2113}" srcOrd="1" destOrd="0" presId="urn:microsoft.com/office/officeart/2005/8/layout/hierarchy1"/>
    <dgm:cxn modelId="{E35ED9BD-2021-4511-9054-0A58CF1D58AF}" type="presParOf" srcId="{EB865DD4-CBD7-425B-AA67-D040517C7950}" destId="{7AB99692-92C1-4E00-AAB8-792D7E5B7B97}" srcOrd="1" destOrd="0" presId="urn:microsoft.com/office/officeart/2005/8/layout/hierarchy1"/>
    <dgm:cxn modelId="{1B53F823-597A-42A0-9AFC-37EF23977FD4}" type="presParOf" srcId="{9A53839D-D705-415F-A837-67BEABCB4B2F}" destId="{FD30E2E9-6B3F-4CA5-A84A-FAD5CF728B6E}" srcOrd="2" destOrd="0" presId="urn:microsoft.com/office/officeart/2005/8/layout/hierarchy1"/>
    <dgm:cxn modelId="{0ADB667F-C337-4679-A62D-5155764D492E}" type="presParOf" srcId="{9A53839D-D705-415F-A837-67BEABCB4B2F}" destId="{097155E1-C9F3-4099-A301-64530710596C}" srcOrd="3" destOrd="0" presId="urn:microsoft.com/office/officeart/2005/8/layout/hierarchy1"/>
    <dgm:cxn modelId="{6DC06598-0A3C-4472-AFEF-69C8E245BAD2}" type="presParOf" srcId="{097155E1-C9F3-4099-A301-64530710596C}" destId="{631C81BB-CF5E-4A65-8AFE-524C2BD5971A}" srcOrd="0" destOrd="0" presId="urn:microsoft.com/office/officeart/2005/8/layout/hierarchy1"/>
    <dgm:cxn modelId="{C66F3792-B7E0-4057-9C91-6665E65B6BF8}" type="presParOf" srcId="{631C81BB-CF5E-4A65-8AFE-524C2BD5971A}" destId="{96CC654B-1532-4AE2-B30D-5B182CA65B6E}" srcOrd="0" destOrd="0" presId="urn:microsoft.com/office/officeart/2005/8/layout/hierarchy1"/>
    <dgm:cxn modelId="{9DCB763B-0085-4BFA-BD55-43F7CE1CDC0A}" type="presParOf" srcId="{631C81BB-CF5E-4A65-8AFE-524C2BD5971A}" destId="{55722569-7F5B-4A17-9BC3-DC53C03AF23F}" srcOrd="1" destOrd="0" presId="urn:microsoft.com/office/officeart/2005/8/layout/hierarchy1"/>
    <dgm:cxn modelId="{E255AC75-4526-4661-9BEF-75F8F3EE3688}" type="presParOf" srcId="{097155E1-C9F3-4099-A301-64530710596C}" destId="{940791DB-7C89-47BD-9BC8-2092F9352DB5}" srcOrd="1" destOrd="0" presId="urn:microsoft.com/office/officeart/2005/8/layout/hierarchy1"/>
    <dgm:cxn modelId="{B8064A38-A520-44B9-892E-5C1D3E869BB4}" type="presParOf" srcId="{9A53839D-D705-415F-A837-67BEABCB4B2F}" destId="{50201ECC-0D81-48D5-91FA-54A9B8E06D54}" srcOrd="4" destOrd="0" presId="urn:microsoft.com/office/officeart/2005/8/layout/hierarchy1"/>
    <dgm:cxn modelId="{EF741090-25C1-411C-87BF-A7EB850F79E0}" type="presParOf" srcId="{9A53839D-D705-415F-A837-67BEABCB4B2F}" destId="{BD8E99D2-397C-49B0-BA11-A9E7378076A8}" srcOrd="5" destOrd="0" presId="urn:microsoft.com/office/officeart/2005/8/layout/hierarchy1"/>
    <dgm:cxn modelId="{36CDFA75-B666-4BB2-81E4-E27894F4396A}" type="presParOf" srcId="{BD8E99D2-397C-49B0-BA11-A9E7378076A8}" destId="{4D4D55ED-2580-41E5-B87A-6F01560FCED5}" srcOrd="0" destOrd="0" presId="urn:microsoft.com/office/officeart/2005/8/layout/hierarchy1"/>
    <dgm:cxn modelId="{D35E4937-03FF-4CF5-A25A-6C1DDD90C754}" type="presParOf" srcId="{4D4D55ED-2580-41E5-B87A-6F01560FCED5}" destId="{88D5D938-CD5F-4761-A66F-5DC2C3F30191}" srcOrd="0" destOrd="0" presId="urn:microsoft.com/office/officeart/2005/8/layout/hierarchy1"/>
    <dgm:cxn modelId="{2ED087BF-E65C-4723-9003-4C5ED8B4A704}" type="presParOf" srcId="{4D4D55ED-2580-41E5-B87A-6F01560FCED5}" destId="{C5BB688F-9E1E-446F-9F70-A274DD4830F4}" srcOrd="1" destOrd="0" presId="urn:microsoft.com/office/officeart/2005/8/layout/hierarchy1"/>
    <dgm:cxn modelId="{9C6E697A-101C-4214-821A-38018C14358B}" type="presParOf" srcId="{BD8E99D2-397C-49B0-BA11-A9E7378076A8}" destId="{B574AD24-A4DE-4190-B911-418A20E53B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A6A4F3-66F7-4D5D-9130-FE19F81C84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9112B9B-4D92-4C48-9997-7BB567A916D1}" type="pres">
      <dgm:prSet presAssocID="{58A6A4F3-66F7-4D5D-9130-FE19F81C84B2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CA59C5D-CEFA-4B91-8013-B8413CCBCAB2}" type="presOf" srcId="{58A6A4F3-66F7-4D5D-9130-FE19F81C84B2}" destId="{79112B9B-4D92-4C48-9997-7BB567A916D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C2E265-45B6-43DB-B1A4-CA28DD8065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F518DA-C97B-4D81-8B35-40A27BFC1D95}" type="pres">
      <dgm:prSet presAssocID="{60C2E265-45B6-43DB-B1A4-CA28DD806542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73EF847C-16CB-4ADE-BF6D-20A64F12153C}" type="presOf" srcId="{60C2E265-45B6-43DB-B1A4-CA28DD806542}" destId="{FCF518DA-C97B-4D81-8B35-40A27BFC1D9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1ECC-0D81-48D5-91FA-54A9B8E06D54}">
      <dsp:nvSpPr>
        <dsp:cNvPr id="0" name=""/>
        <dsp:cNvSpPr/>
      </dsp:nvSpPr>
      <dsp:spPr>
        <a:xfrm>
          <a:off x="8640003" y="3730710"/>
          <a:ext cx="2003091" cy="463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678"/>
              </a:lnTo>
              <a:lnTo>
                <a:pt x="2003091" y="315678"/>
              </a:lnTo>
              <a:lnTo>
                <a:pt x="2003091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0E2E9-6B3F-4CA5-A84A-FAD5CF728B6E}">
      <dsp:nvSpPr>
        <dsp:cNvPr id="0" name=""/>
        <dsp:cNvSpPr/>
      </dsp:nvSpPr>
      <dsp:spPr>
        <a:xfrm>
          <a:off x="8594283" y="3730710"/>
          <a:ext cx="91440" cy="4632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1C647-74D1-406C-A032-721FFB779C2A}">
      <dsp:nvSpPr>
        <dsp:cNvPr id="0" name=""/>
        <dsp:cNvSpPr/>
      </dsp:nvSpPr>
      <dsp:spPr>
        <a:xfrm>
          <a:off x="6636911" y="3730710"/>
          <a:ext cx="2003091" cy="463231"/>
        </a:xfrm>
        <a:custGeom>
          <a:avLst/>
          <a:gdLst/>
          <a:ahLst/>
          <a:cxnLst/>
          <a:rect l="0" t="0" r="0" b="0"/>
          <a:pathLst>
            <a:path>
              <a:moveTo>
                <a:pt x="2003091" y="0"/>
              </a:moveTo>
              <a:lnTo>
                <a:pt x="2003091" y="315678"/>
              </a:lnTo>
              <a:lnTo>
                <a:pt x="0" y="315678"/>
              </a:lnTo>
              <a:lnTo>
                <a:pt x="0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D5C91-A79D-4C50-832A-E2C41D2AEE86}">
      <dsp:nvSpPr>
        <dsp:cNvPr id="0" name=""/>
        <dsp:cNvSpPr/>
      </dsp:nvSpPr>
      <dsp:spPr>
        <a:xfrm>
          <a:off x="5796184" y="2256067"/>
          <a:ext cx="2843819" cy="463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678"/>
              </a:lnTo>
              <a:lnTo>
                <a:pt x="2843819" y="315678"/>
              </a:lnTo>
              <a:lnTo>
                <a:pt x="2843819" y="463231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F1A74-0A94-43A9-A125-88C3D9828A96}">
      <dsp:nvSpPr>
        <dsp:cNvPr id="0" name=""/>
        <dsp:cNvSpPr/>
      </dsp:nvSpPr>
      <dsp:spPr>
        <a:xfrm>
          <a:off x="2743464" y="3730710"/>
          <a:ext cx="1946723" cy="463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678"/>
              </a:lnTo>
              <a:lnTo>
                <a:pt x="1946723" y="315678"/>
              </a:lnTo>
              <a:lnTo>
                <a:pt x="1946723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47BED-3D92-4531-849A-077B195773E0}">
      <dsp:nvSpPr>
        <dsp:cNvPr id="0" name=""/>
        <dsp:cNvSpPr/>
      </dsp:nvSpPr>
      <dsp:spPr>
        <a:xfrm>
          <a:off x="2697744" y="3730710"/>
          <a:ext cx="91440" cy="4632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B510F0-5E62-441E-9E4C-420D361DB4EC}">
      <dsp:nvSpPr>
        <dsp:cNvPr id="0" name=""/>
        <dsp:cNvSpPr/>
      </dsp:nvSpPr>
      <dsp:spPr>
        <a:xfrm>
          <a:off x="796741" y="3730710"/>
          <a:ext cx="1946723" cy="463231"/>
        </a:xfrm>
        <a:custGeom>
          <a:avLst/>
          <a:gdLst/>
          <a:ahLst/>
          <a:cxnLst/>
          <a:rect l="0" t="0" r="0" b="0"/>
          <a:pathLst>
            <a:path>
              <a:moveTo>
                <a:pt x="1946723" y="0"/>
              </a:moveTo>
              <a:lnTo>
                <a:pt x="1946723" y="315678"/>
              </a:lnTo>
              <a:lnTo>
                <a:pt x="0" y="315678"/>
              </a:lnTo>
              <a:lnTo>
                <a:pt x="0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91087-BD27-4D76-B4A3-B82517D387A7}">
      <dsp:nvSpPr>
        <dsp:cNvPr id="0" name=""/>
        <dsp:cNvSpPr/>
      </dsp:nvSpPr>
      <dsp:spPr>
        <a:xfrm>
          <a:off x="2743464" y="2256067"/>
          <a:ext cx="3052719" cy="463231"/>
        </a:xfrm>
        <a:custGeom>
          <a:avLst/>
          <a:gdLst/>
          <a:ahLst/>
          <a:cxnLst/>
          <a:rect l="0" t="0" r="0" b="0"/>
          <a:pathLst>
            <a:path>
              <a:moveTo>
                <a:pt x="3052719" y="0"/>
              </a:moveTo>
              <a:lnTo>
                <a:pt x="3052719" y="315678"/>
              </a:lnTo>
              <a:lnTo>
                <a:pt x="0" y="315678"/>
              </a:lnTo>
              <a:lnTo>
                <a:pt x="0" y="463231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8ED949-85CF-4B70-987A-014B5BF793F7}">
      <dsp:nvSpPr>
        <dsp:cNvPr id="0" name=""/>
        <dsp:cNvSpPr/>
      </dsp:nvSpPr>
      <dsp:spPr>
        <a:xfrm>
          <a:off x="4999797" y="1244656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CA8481-144C-44F6-806E-FBC632CF4227}">
      <dsp:nvSpPr>
        <dsp:cNvPr id="0" name=""/>
        <dsp:cNvSpPr/>
      </dsp:nvSpPr>
      <dsp:spPr>
        <a:xfrm>
          <a:off x="5176772" y="1412782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rPr>
            <a:t>Anemia</a:t>
          </a:r>
        </a:p>
      </dsp:txBody>
      <dsp:txXfrm>
        <a:off x="5206395" y="1442405"/>
        <a:ext cx="1533527" cy="952165"/>
      </dsp:txXfrm>
    </dsp:sp>
    <dsp:sp modelId="{B3DFCFDB-DB99-4CF0-AA20-D7154EC382A3}">
      <dsp:nvSpPr>
        <dsp:cNvPr id="0" name=""/>
        <dsp:cNvSpPr/>
      </dsp:nvSpPr>
      <dsp:spPr>
        <a:xfrm>
          <a:off x="1947077" y="2719299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D4484B-626C-4B57-AAAD-C614ADF65E07}">
      <dsp:nvSpPr>
        <dsp:cNvPr id="0" name=""/>
        <dsp:cNvSpPr/>
      </dsp:nvSpPr>
      <dsp:spPr>
        <a:xfrm>
          <a:off x="2124052" y="2887425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  <a:r>
            <a:rPr lang="en-US" sz="1900" b="1" kern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Aetiological</a:t>
          </a:r>
        </a:p>
      </dsp:txBody>
      <dsp:txXfrm>
        <a:off x="2153675" y="2917048"/>
        <a:ext cx="1533527" cy="952165"/>
      </dsp:txXfrm>
    </dsp:sp>
    <dsp:sp modelId="{1989D410-A323-400B-9A08-61FC5ACE5C01}">
      <dsp:nvSpPr>
        <dsp:cNvPr id="0" name=""/>
        <dsp:cNvSpPr/>
      </dsp:nvSpPr>
      <dsp:spPr>
        <a:xfrm>
          <a:off x="354" y="4193942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F2E88D-E6DA-4A08-A6C0-8847C8A2C4AE}">
      <dsp:nvSpPr>
        <dsp:cNvPr id="0" name=""/>
        <dsp:cNvSpPr/>
      </dsp:nvSpPr>
      <dsp:spPr>
        <a:xfrm>
          <a:off x="177329" y="4362068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Decreased RBC production</a:t>
          </a:r>
        </a:p>
      </dsp:txBody>
      <dsp:txXfrm>
        <a:off x="206952" y="4391691"/>
        <a:ext cx="1533527" cy="952165"/>
      </dsp:txXfrm>
    </dsp:sp>
    <dsp:sp modelId="{B1B3FC22-940E-43DB-9B9F-53E461C12644}">
      <dsp:nvSpPr>
        <dsp:cNvPr id="0" name=""/>
        <dsp:cNvSpPr/>
      </dsp:nvSpPr>
      <dsp:spPr>
        <a:xfrm>
          <a:off x="1947077" y="4193942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4F4188-2F92-4C30-8B80-90A082B43061}">
      <dsp:nvSpPr>
        <dsp:cNvPr id="0" name=""/>
        <dsp:cNvSpPr/>
      </dsp:nvSpPr>
      <dsp:spPr>
        <a:xfrm>
          <a:off x="2124052" y="4362068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Increased RBC destruction</a:t>
          </a:r>
        </a:p>
      </dsp:txBody>
      <dsp:txXfrm>
        <a:off x="2153675" y="4391691"/>
        <a:ext cx="1533527" cy="952165"/>
      </dsp:txXfrm>
    </dsp:sp>
    <dsp:sp modelId="{18A0753F-A2B4-479D-B414-1A0EA003A26D}">
      <dsp:nvSpPr>
        <dsp:cNvPr id="0" name=""/>
        <dsp:cNvSpPr/>
      </dsp:nvSpPr>
      <dsp:spPr>
        <a:xfrm>
          <a:off x="3893801" y="4193942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5A4FC3-0C72-4D67-A6B7-DF1AB2BBA14C}">
      <dsp:nvSpPr>
        <dsp:cNvPr id="0" name=""/>
        <dsp:cNvSpPr/>
      </dsp:nvSpPr>
      <dsp:spPr>
        <a:xfrm>
          <a:off x="4070776" y="4362068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Abnormal blood lose</a:t>
          </a:r>
        </a:p>
      </dsp:txBody>
      <dsp:txXfrm>
        <a:off x="4100399" y="4391691"/>
        <a:ext cx="1533527" cy="952165"/>
      </dsp:txXfrm>
    </dsp:sp>
    <dsp:sp modelId="{D39A16F3-5FFE-409F-B868-04AD33739237}">
      <dsp:nvSpPr>
        <dsp:cNvPr id="0" name=""/>
        <dsp:cNvSpPr/>
      </dsp:nvSpPr>
      <dsp:spPr>
        <a:xfrm>
          <a:off x="7634716" y="2719299"/>
          <a:ext cx="2010574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5E2C46-8730-4599-B744-90E81B009203}">
      <dsp:nvSpPr>
        <dsp:cNvPr id="0" name=""/>
        <dsp:cNvSpPr/>
      </dsp:nvSpPr>
      <dsp:spPr>
        <a:xfrm>
          <a:off x="7811690" y="2887425"/>
          <a:ext cx="2010574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Morphological</a:t>
          </a:r>
        </a:p>
      </dsp:txBody>
      <dsp:txXfrm>
        <a:off x="7841313" y="2917048"/>
        <a:ext cx="1951328" cy="952165"/>
      </dsp:txXfrm>
    </dsp:sp>
    <dsp:sp modelId="{C6E181D1-25BE-4716-9EB8-EF6F9A6DD720}">
      <dsp:nvSpPr>
        <dsp:cNvPr id="0" name=""/>
        <dsp:cNvSpPr/>
      </dsp:nvSpPr>
      <dsp:spPr>
        <a:xfrm>
          <a:off x="5840524" y="4193942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A05347-7C6F-4A4D-A026-4181968C2113}">
      <dsp:nvSpPr>
        <dsp:cNvPr id="0" name=""/>
        <dsp:cNvSpPr/>
      </dsp:nvSpPr>
      <dsp:spPr>
        <a:xfrm>
          <a:off x="6017499" y="4362068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Microcytic anemia</a:t>
          </a:r>
        </a:p>
      </dsp:txBody>
      <dsp:txXfrm>
        <a:off x="6047122" y="4391691"/>
        <a:ext cx="1533527" cy="952165"/>
      </dsp:txXfrm>
    </dsp:sp>
    <dsp:sp modelId="{96CC654B-1532-4AE2-B30D-5B182CA65B6E}">
      <dsp:nvSpPr>
        <dsp:cNvPr id="0" name=""/>
        <dsp:cNvSpPr/>
      </dsp:nvSpPr>
      <dsp:spPr>
        <a:xfrm>
          <a:off x="7787248" y="4193942"/>
          <a:ext cx="1705510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722569-7F5B-4A17-9BC3-DC53C03AF23F}">
      <dsp:nvSpPr>
        <dsp:cNvPr id="0" name=""/>
        <dsp:cNvSpPr/>
      </dsp:nvSpPr>
      <dsp:spPr>
        <a:xfrm>
          <a:off x="7964222" y="4362068"/>
          <a:ext cx="1705510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D81898"/>
              </a:solidFill>
            </a:rPr>
            <a:t> </a:t>
          </a:r>
          <a:r>
            <a:rPr lang="en-US" sz="1900" b="1" kern="1200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Normocytic</a:t>
          </a:r>
          <a:r>
            <a:rPr lang="en-US" sz="1900" b="1" kern="1200" dirty="0">
              <a:solidFill>
                <a:srgbClr val="D81898"/>
              </a:solidFill>
            </a:rPr>
            <a:t> </a:t>
          </a:r>
          <a:r>
            <a:rPr lang="en-US" sz="1900" b="1" kern="1200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anemia</a:t>
          </a:r>
          <a:r>
            <a:rPr lang="en-US" sz="1900" b="1" kern="1200" dirty="0">
              <a:solidFill>
                <a:srgbClr val="D81898"/>
              </a:solidFill>
            </a:rPr>
            <a:t> </a:t>
          </a:r>
        </a:p>
      </dsp:txBody>
      <dsp:txXfrm>
        <a:off x="7993845" y="4391691"/>
        <a:ext cx="1646264" cy="952165"/>
      </dsp:txXfrm>
    </dsp:sp>
    <dsp:sp modelId="{88D5D938-CD5F-4761-A66F-5DC2C3F30191}">
      <dsp:nvSpPr>
        <dsp:cNvPr id="0" name=""/>
        <dsp:cNvSpPr/>
      </dsp:nvSpPr>
      <dsp:spPr>
        <a:xfrm>
          <a:off x="9846708" y="4193942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BB688F-9E1E-446F-9F70-A274DD4830F4}">
      <dsp:nvSpPr>
        <dsp:cNvPr id="0" name=""/>
        <dsp:cNvSpPr/>
      </dsp:nvSpPr>
      <dsp:spPr>
        <a:xfrm>
          <a:off x="10023682" y="4362068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Macrocytic anemia</a:t>
          </a:r>
        </a:p>
      </dsp:txBody>
      <dsp:txXfrm>
        <a:off x="10053305" y="4391691"/>
        <a:ext cx="1533527" cy="952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E0005-602B-4050-8179-662D93A82D1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E62A6-F33E-4697-8EAF-65987DAE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1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E62A6-F33E-4697-8EAF-65987DAEB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26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E62A6-F33E-4697-8EAF-65987DAEBF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6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F1ED-F9CF-33A8-A2F6-A7B25529D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7F5E2-50D2-CC68-206B-089DB902C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A3279-D99C-7DB0-5705-D72CD35D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BE6A9-C35F-EC4F-348D-83432A71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2B9BE-B3B2-5848-3F9C-48252054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9E25-6875-7C26-2677-62ABB495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C5865-ED31-B518-D827-459A115A4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04DE8-DAE8-A595-9D2E-6DDB3A8D4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89A7C-2BCD-DDB3-63B4-43227D0E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EF16E-BF0C-8737-4CE0-9672C5C4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3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CBCA3-15D7-7673-3F27-93FCCE5F48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9363A-1F98-478A-284D-F6AA902B6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BAC8C-E51B-1301-5AF5-ABE5D6DA5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8FE9-4C21-372F-2691-FFE89408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8292D-368D-539A-DF32-D5876480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2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7D1D-B16B-8607-8933-ED22E739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58B24-D619-EC51-7812-E881521DC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F7AAC-BE12-36D8-9442-8B6C06BB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7B831-22E9-1190-7C98-4FBF1384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17BB0-4ADC-805F-EDD1-1B660B50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9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BC9A-C3CC-10DC-F35B-EF283A8A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E6D8A-E7E4-0C1A-9A11-19E22D56B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7C006-AB4E-A248-BEFB-1D27C0AF3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AF774-0906-960D-8C10-2B375D7B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67AA2-2610-3DC7-293A-457E6C40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720F-5FE8-B30B-C1F9-AA473058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FCC2-4629-3DBC-19DE-029DB0F5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241AA-160B-348F-A090-BF9F4B249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690EF-309F-3E01-7862-74E54CFE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9D53D-515B-8ADE-2A31-859CA2E77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6FCE5-DD76-FF9F-1294-BA67E3FD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94E1-194C-E67A-FC74-B061501F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63E88-75A9-B04C-65D6-1378B433E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E8AC6-519F-4F01-E19A-12059F5A5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696BE-3D59-34CB-D8D8-96E3CCD23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4C9A3-7567-9CAE-7A8C-A923BFBCB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FDB6B-D229-7C0C-B65F-BC0EEC24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33376-3FB1-4F34-B839-4F87712F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1F201-8C56-61E7-8200-574C224D5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8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7B4B-A160-312A-E3DC-00FAA49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BA75F-7F39-7EE2-C39E-C5170DEA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6D306-BDF5-D814-0909-2F1C4A97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8741-DEF7-825B-4112-13B23F2B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0FA7E-12A5-E9EF-DB6D-E19755B1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89567-9A3A-C688-28BF-0FB5354C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065C3-1641-E525-9B23-D086524B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129A-4A23-DCE5-A19B-627F889D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1E6A1-F365-35CD-BAE9-70491B827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CC0D7-5E2A-9ADA-5621-BBA825A99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6A8E5-8795-0D00-CAC6-5872EBD95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2D0B5-24EA-1DB8-E76B-66B4B53E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8E971-5159-76F7-0362-07B79C503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2AE7-E775-AAF0-A9CE-6577819DC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31DB4F-85DC-65CE-B5D2-00697122E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8539D-B481-3DD6-7093-DEB0A2CFF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A4B60-2B7F-4BE2-F32B-2B1FD030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92C3B-4035-A728-F275-7F32D187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E2DB4-8D5B-9CCE-1B71-D64D8327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9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860D7-20E3-60D7-6EB7-78033BB2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9DDFC-67FC-DEAF-0116-41CBF7EC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B9C1F-5400-F616-8E0F-755470B3E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6879DA-15CA-45D2-AE2C-AACC6851AB8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5A2F-95E2-1B1E-455D-6CFFDD191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B87D4-0D62-19F3-8FAE-D736F1F87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wav"/><Relationship Id="rId7" Type="http://schemas.openxmlformats.org/officeDocument/2006/relationships/image" Target="../media/image2.jpeg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4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7.jpeg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ho.int/health-topics/anaemia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uman body with blood vessels&#10;&#10;AI-generated content may be incorrect.">
            <a:extLst>
              <a:ext uri="{FF2B5EF4-FFF2-40B4-BE49-F238E27FC236}">
                <a16:creationId xmlns:a16="http://schemas.microsoft.com/office/drawing/2014/main" id="{0E42551F-C90D-CEEC-D309-BA56A40DCD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7" b="62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-up of red blood cells&#10;&#10;AI-generated content may be incorrect.">
            <a:extLst>
              <a:ext uri="{FF2B5EF4-FFF2-40B4-BE49-F238E27FC236}">
                <a16:creationId xmlns:a16="http://schemas.microsoft.com/office/drawing/2014/main" id="{B05A98AB-F543-639F-693A-0AF8A69712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>
            <a:fillRect/>
          </a:stretch>
        </p:blipFill>
        <p:spPr>
          <a:xfrm>
            <a:off x="12407175" y="0"/>
            <a:ext cx="12192000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F30F815-0CCB-24EB-8174-8626281A1C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663646" y="4571792"/>
                </a:moveTo>
                <a:cubicBezTo>
                  <a:pt x="8674288" y="4571792"/>
                  <a:pt x="8682715" y="4575346"/>
                  <a:pt x="8688928" y="4582452"/>
                </a:cubicBezTo>
                <a:cubicBezTo>
                  <a:pt x="8695142" y="4589559"/>
                  <a:pt x="8698248" y="4600814"/>
                  <a:pt x="8698248" y="4616217"/>
                </a:cubicBezTo>
                <a:cubicBezTo>
                  <a:pt x="8698248" y="4634523"/>
                  <a:pt x="8695272" y="4647211"/>
                  <a:pt x="8689319" y="4654280"/>
                </a:cubicBezTo>
                <a:cubicBezTo>
                  <a:pt x="8683366" y="4661350"/>
                  <a:pt x="8674957" y="4664884"/>
                  <a:pt x="8664092" y="4664884"/>
                </a:cubicBezTo>
                <a:cubicBezTo>
                  <a:pt x="8653526" y="4664884"/>
                  <a:pt x="8645173" y="4661275"/>
                  <a:pt x="8639034" y="4654057"/>
                </a:cubicBezTo>
                <a:cubicBezTo>
                  <a:pt x="8632894" y="4646839"/>
                  <a:pt x="8629825" y="4634970"/>
                  <a:pt x="8629825" y="4618450"/>
                </a:cubicBezTo>
                <a:cubicBezTo>
                  <a:pt x="8629825" y="4601781"/>
                  <a:pt x="8632913" y="4589838"/>
                  <a:pt x="8639090" y="4582619"/>
                </a:cubicBezTo>
                <a:cubicBezTo>
                  <a:pt x="8645266" y="4575401"/>
                  <a:pt x="8653452" y="4571792"/>
                  <a:pt x="8663646" y="4571792"/>
                </a:cubicBezTo>
                <a:close/>
                <a:moveTo>
                  <a:pt x="7834971" y="4571792"/>
                </a:moveTo>
                <a:cubicBezTo>
                  <a:pt x="7845613" y="4571792"/>
                  <a:pt x="7854040" y="4575346"/>
                  <a:pt x="7860254" y="4582452"/>
                </a:cubicBezTo>
                <a:cubicBezTo>
                  <a:pt x="7866467" y="4589559"/>
                  <a:pt x="7869574" y="4600814"/>
                  <a:pt x="7869574" y="4616217"/>
                </a:cubicBezTo>
                <a:cubicBezTo>
                  <a:pt x="7869574" y="4634523"/>
                  <a:pt x="7866597" y="4647211"/>
                  <a:pt x="7860644" y="4654280"/>
                </a:cubicBezTo>
                <a:cubicBezTo>
                  <a:pt x="7854691" y="4661350"/>
                  <a:pt x="7846282" y="4664884"/>
                  <a:pt x="7835418" y="4664884"/>
                </a:cubicBezTo>
                <a:cubicBezTo>
                  <a:pt x="7824851" y="4664884"/>
                  <a:pt x="7816498" y="4661275"/>
                  <a:pt x="7810359" y="4654057"/>
                </a:cubicBezTo>
                <a:cubicBezTo>
                  <a:pt x="7804220" y="4646839"/>
                  <a:pt x="7801150" y="4634970"/>
                  <a:pt x="7801150" y="4618450"/>
                </a:cubicBezTo>
                <a:cubicBezTo>
                  <a:pt x="7801150" y="4601781"/>
                  <a:pt x="7804238" y="4589838"/>
                  <a:pt x="7810415" y="4582619"/>
                </a:cubicBezTo>
                <a:cubicBezTo>
                  <a:pt x="7816591" y="4575401"/>
                  <a:pt x="7824777" y="4571792"/>
                  <a:pt x="7834971" y="4571792"/>
                </a:cubicBezTo>
                <a:close/>
                <a:moveTo>
                  <a:pt x="8122731" y="4569337"/>
                </a:moveTo>
                <a:lnTo>
                  <a:pt x="8144943" y="4569337"/>
                </a:lnTo>
                <a:cubicBezTo>
                  <a:pt x="8154171" y="4569337"/>
                  <a:pt x="8160459" y="4570750"/>
                  <a:pt x="8163807" y="4573578"/>
                </a:cubicBezTo>
                <a:cubicBezTo>
                  <a:pt x="8167156" y="4576406"/>
                  <a:pt x="8168830" y="4580461"/>
                  <a:pt x="8168830" y="4585745"/>
                </a:cubicBezTo>
                <a:cubicBezTo>
                  <a:pt x="8168830" y="4589317"/>
                  <a:pt x="8167770" y="4592479"/>
                  <a:pt x="8165649" y="4595233"/>
                </a:cubicBezTo>
                <a:cubicBezTo>
                  <a:pt x="8163528" y="4597986"/>
                  <a:pt x="8160793" y="4599697"/>
                  <a:pt x="8157445" y="4600367"/>
                </a:cubicBezTo>
                <a:cubicBezTo>
                  <a:pt x="8150822" y="4601856"/>
                  <a:pt x="8146357" y="4602600"/>
                  <a:pt x="8144050" y="4602600"/>
                </a:cubicBezTo>
                <a:lnTo>
                  <a:pt x="8122731" y="4602600"/>
                </a:lnTo>
                <a:close/>
                <a:moveTo>
                  <a:pt x="5493830" y="4569337"/>
                </a:moveTo>
                <a:lnTo>
                  <a:pt x="5516043" y="4569337"/>
                </a:lnTo>
                <a:cubicBezTo>
                  <a:pt x="5525270" y="4569337"/>
                  <a:pt x="5531559" y="4570750"/>
                  <a:pt x="5534907" y="4573578"/>
                </a:cubicBezTo>
                <a:cubicBezTo>
                  <a:pt x="5538256" y="4576406"/>
                  <a:pt x="5539930" y="4580461"/>
                  <a:pt x="5539930" y="4585745"/>
                </a:cubicBezTo>
                <a:cubicBezTo>
                  <a:pt x="5539930" y="4589317"/>
                  <a:pt x="5538870" y="4592479"/>
                  <a:pt x="5536750" y="4595233"/>
                </a:cubicBezTo>
                <a:cubicBezTo>
                  <a:pt x="5534628" y="4597986"/>
                  <a:pt x="5531894" y="4599697"/>
                  <a:pt x="5528545" y="4600367"/>
                </a:cubicBezTo>
                <a:cubicBezTo>
                  <a:pt x="5521922" y="4601856"/>
                  <a:pt x="5517457" y="4602600"/>
                  <a:pt x="5515150" y="4602600"/>
                </a:cubicBezTo>
                <a:lnTo>
                  <a:pt x="5493830" y="4602600"/>
                </a:lnTo>
                <a:close/>
                <a:moveTo>
                  <a:pt x="10090908" y="4536297"/>
                </a:moveTo>
                <a:lnTo>
                  <a:pt x="10090908" y="4699933"/>
                </a:lnTo>
                <a:lnTo>
                  <a:pt x="10138458" y="4699933"/>
                </a:lnTo>
                <a:lnTo>
                  <a:pt x="10138458" y="4610085"/>
                </a:lnTo>
                <a:lnTo>
                  <a:pt x="10199738" y="4699933"/>
                </a:lnTo>
                <a:lnTo>
                  <a:pt x="10247401" y="4699933"/>
                </a:lnTo>
                <a:lnTo>
                  <a:pt x="10247401" y="4536297"/>
                </a:lnTo>
                <a:lnTo>
                  <a:pt x="10199738" y="4536297"/>
                </a:lnTo>
                <a:lnTo>
                  <a:pt x="10199738" y="4626828"/>
                </a:lnTo>
                <a:lnTo>
                  <a:pt x="10138124" y="4536297"/>
                </a:lnTo>
                <a:close/>
                <a:moveTo>
                  <a:pt x="9804712" y="4536297"/>
                </a:moveTo>
                <a:lnTo>
                  <a:pt x="9804712" y="4699933"/>
                </a:lnTo>
                <a:lnTo>
                  <a:pt x="9942675" y="4699933"/>
                </a:lnTo>
                <a:lnTo>
                  <a:pt x="9942675" y="4662875"/>
                </a:lnTo>
                <a:lnTo>
                  <a:pt x="9855388" y="4662875"/>
                </a:lnTo>
                <a:lnTo>
                  <a:pt x="9855388" y="4630617"/>
                </a:lnTo>
                <a:lnTo>
                  <a:pt x="9934080" y="4630617"/>
                </a:lnTo>
                <a:lnTo>
                  <a:pt x="9934080" y="4597242"/>
                </a:lnTo>
                <a:lnTo>
                  <a:pt x="9855388" y="4597242"/>
                </a:lnTo>
                <a:lnTo>
                  <a:pt x="9855388" y="4571234"/>
                </a:lnTo>
                <a:lnTo>
                  <a:pt x="9940220" y="4571234"/>
                </a:lnTo>
                <a:lnTo>
                  <a:pt x="9940220" y="4536297"/>
                </a:lnTo>
                <a:close/>
                <a:moveTo>
                  <a:pt x="9178703" y="4536297"/>
                </a:moveTo>
                <a:lnTo>
                  <a:pt x="9242439" y="4631398"/>
                </a:lnTo>
                <a:lnTo>
                  <a:pt x="9242439" y="4699933"/>
                </a:lnTo>
                <a:lnTo>
                  <a:pt x="9293114" y="4699933"/>
                </a:lnTo>
                <a:lnTo>
                  <a:pt x="9293114" y="4631398"/>
                </a:lnTo>
                <a:lnTo>
                  <a:pt x="9356739" y="4536297"/>
                </a:lnTo>
                <a:lnTo>
                  <a:pt x="9300874" y="4536297"/>
                </a:lnTo>
                <a:lnTo>
                  <a:pt x="9267840" y="4591499"/>
                </a:lnTo>
                <a:lnTo>
                  <a:pt x="9234868" y="4536297"/>
                </a:lnTo>
                <a:close/>
                <a:moveTo>
                  <a:pt x="8879261" y="4536297"/>
                </a:moveTo>
                <a:lnTo>
                  <a:pt x="8930572" y="4614655"/>
                </a:lnTo>
                <a:lnTo>
                  <a:pt x="8874126" y="4699933"/>
                </a:lnTo>
                <a:lnTo>
                  <a:pt x="8930606" y="4699933"/>
                </a:lnTo>
                <a:lnTo>
                  <a:pt x="8962921" y="4647360"/>
                </a:lnTo>
                <a:lnTo>
                  <a:pt x="8995235" y="4699933"/>
                </a:lnTo>
                <a:lnTo>
                  <a:pt x="9052050" y="4699933"/>
                </a:lnTo>
                <a:lnTo>
                  <a:pt x="8996318" y="4615548"/>
                </a:lnTo>
                <a:lnTo>
                  <a:pt x="9047250" y="4536297"/>
                </a:lnTo>
                <a:lnTo>
                  <a:pt x="8992110" y="4536297"/>
                </a:lnTo>
                <a:lnTo>
                  <a:pt x="8963926" y="4586638"/>
                </a:lnTo>
                <a:lnTo>
                  <a:pt x="8934960" y="4536297"/>
                </a:lnTo>
                <a:close/>
                <a:moveTo>
                  <a:pt x="8071943" y="4536297"/>
                </a:moveTo>
                <a:lnTo>
                  <a:pt x="8071943" y="4699933"/>
                </a:lnTo>
                <a:lnTo>
                  <a:pt x="8122731" y="4699933"/>
                </a:lnTo>
                <a:lnTo>
                  <a:pt x="8122731" y="4633519"/>
                </a:lnTo>
                <a:lnTo>
                  <a:pt x="8127195" y="4633519"/>
                </a:lnTo>
                <a:cubicBezTo>
                  <a:pt x="8131809" y="4633519"/>
                  <a:pt x="8135939" y="4634784"/>
                  <a:pt x="8139585" y="4637314"/>
                </a:cubicBezTo>
                <a:cubicBezTo>
                  <a:pt x="8142264" y="4639249"/>
                  <a:pt x="8145315" y="4643453"/>
                  <a:pt x="8148738" y="4649927"/>
                </a:cubicBezTo>
                <a:lnTo>
                  <a:pt x="8175766" y="4699933"/>
                </a:lnTo>
                <a:lnTo>
                  <a:pt x="8232901" y="4699933"/>
                </a:lnTo>
                <a:lnTo>
                  <a:pt x="8208414" y="4652517"/>
                </a:lnTo>
                <a:cubicBezTo>
                  <a:pt x="8207224" y="4650133"/>
                  <a:pt x="8204863" y="4646744"/>
                  <a:pt x="8201331" y="4642350"/>
                </a:cubicBezTo>
                <a:cubicBezTo>
                  <a:pt x="8197799" y="4637955"/>
                  <a:pt x="8195103" y="4635088"/>
                  <a:pt x="8193244" y="4633747"/>
                </a:cubicBezTo>
                <a:cubicBezTo>
                  <a:pt x="8190492" y="4631737"/>
                  <a:pt x="8186104" y="4629726"/>
                  <a:pt x="8180081" y="4627714"/>
                </a:cubicBezTo>
                <a:cubicBezTo>
                  <a:pt x="8187602" y="4626003"/>
                  <a:pt x="8193521" y="4623845"/>
                  <a:pt x="8197839" y="4621240"/>
                </a:cubicBezTo>
                <a:cubicBezTo>
                  <a:pt x="8204615" y="4617148"/>
                  <a:pt x="8209938" y="4611808"/>
                  <a:pt x="8213810" y="4605223"/>
                </a:cubicBezTo>
                <a:cubicBezTo>
                  <a:pt x="8217682" y="4598637"/>
                  <a:pt x="8219618" y="4590805"/>
                  <a:pt x="8219618" y="4581727"/>
                </a:cubicBezTo>
                <a:cubicBezTo>
                  <a:pt x="8219618" y="4571309"/>
                  <a:pt x="8217088" y="4562472"/>
                  <a:pt x="8212027" y="4555216"/>
                </a:cubicBezTo>
                <a:cubicBezTo>
                  <a:pt x="8206967" y="4547961"/>
                  <a:pt x="8200307" y="4542994"/>
                  <a:pt x="8192047" y="4540315"/>
                </a:cubicBezTo>
                <a:cubicBezTo>
                  <a:pt x="8183787" y="4537636"/>
                  <a:pt x="8171844" y="4536297"/>
                  <a:pt x="8156217" y="4536297"/>
                </a:cubicBezTo>
                <a:close/>
                <a:moveTo>
                  <a:pt x="7480947" y="4536297"/>
                </a:moveTo>
                <a:lnTo>
                  <a:pt x="7480947" y="4699933"/>
                </a:lnTo>
                <a:lnTo>
                  <a:pt x="7531734" y="4699933"/>
                </a:lnTo>
                <a:lnTo>
                  <a:pt x="7531734" y="4633072"/>
                </a:lnTo>
                <a:lnTo>
                  <a:pt x="7595135" y="4633072"/>
                </a:lnTo>
                <a:lnTo>
                  <a:pt x="7595135" y="4600032"/>
                </a:lnTo>
                <a:lnTo>
                  <a:pt x="7531734" y="4600032"/>
                </a:lnTo>
                <a:lnTo>
                  <a:pt x="7531734" y="4571457"/>
                </a:lnTo>
                <a:lnTo>
                  <a:pt x="7605962" y="4571457"/>
                </a:lnTo>
                <a:lnTo>
                  <a:pt x="7605962" y="4536297"/>
                </a:lnTo>
                <a:close/>
                <a:moveTo>
                  <a:pt x="6966262" y="4536297"/>
                </a:moveTo>
                <a:lnTo>
                  <a:pt x="6966262" y="4699933"/>
                </a:lnTo>
                <a:lnTo>
                  <a:pt x="7104225" y="4699933"/>
                </a:lnTo>
                <a:lnTo>
                  <a:pt x="7104225" y="4662875"/>
                </a:lnTo>
                <a:lnTo>
                  <a:pt x="7016938" y="4662875"/>
                </a:lnTo>
                <a:lnTo>
                  <a:pt x="7016938" y="4630617"/>
                </a:lnTo>
                <a:lnTo>
                  <a:pt x="7095631" y="4630617"/>
                </a:lnTo>
                <a:lnTo>
                  <a:pt x="7095631" y="4597242"/>
                </a:lnTo>
                <a:lnTo>
                  <a:pt x="7016938" y="4597242"/>
                </a:lnTo>
                <a:lnTo>
                  <a:pt x="7016938" y="4571234"/>
                </a:lnTo>
                <a:lnTo>
                  <a:pt x="7101770" y="4571234"/>
                </a:lnTo>
                <a:lnTo>
                  <a:pt x="7101770" y="4536297"/>
                </a:lnTo>
                <a:close/>
                <a:moveTo>
                  <a:pt x="6690148" y="4536297"/>
                </a:moveTo>
                <a:lnTo>
                  <a:pt x="6690148" y="4699933"/>
                </a:lnTo>
                <a:lnTo>
                  <a:pt x="6819629" y="4699933"/>
                </a:lnTo>
                <a:lnTo>
                  <a:pt x="6819629" y="4659638"/>
                </a:lnTo>
                <a:lnTo>
                  <a:pt x="6740713" y="4659638"/>
                </a:lnTo>
                <a:lnTo>
                  <a:pt x="6740713" y="4536297"/>
                </a:lnTo>
                <a:close/>
                <a:moveTo>
                  <a:pt x="5747285" y="4536297"/>
                </a:moveTo>
                <a:lnTo>
                  <a:pt x="5747285" y="4633789"/>
                </a:lnTo>
                <a:cubicBezTo>
                  <a:pt x="5747285" y="4641820"/>
                  <a:pt x="5748847" y="4651041"/>
                  <a:pt x="5751973" y="4661452"/>
                </a:cubicBezTo>
                <a:cubicBezTo>
                  <a:pt x="5753908" y="4667921"/>
                  <a:pt x="5757498" y="4674205"/>
                  <a:pt x="5762744" y="4680303"/>
                </a:cubicBezTo>
                <a:cubicBezTo>
                  <a:pt x="5767990" y="4686401"/>
                  <a:pt x="5773776" y="4691104"/>
                  <a:pt x="5780101" y="4694413"/>
                </a:cubicBezTo>
                <a:cubicBezTo>
                  <a:pt x="5786427" y="4697722"/>
                  <a:pt x="5794296" y="4699935"/>
                  <a:pt x="5803710" y="4701050"/>
                </a:cubicBezTo>
                <a:cubicBezTo>
                  <a:pt x="5813123" y="4702166"/>
                  <a:pt x="5821811" y="4702724"/>
                  <a:pt x="5829773" y="4702724"/>
                </a:cubicBezTo>
                <a:cubicBezTo>
                  <a:pt x="5843539" y="4702724"/>
                  <a:pt x="5855334" y="4700902"/>
                  <a:pt x="5865158" y="4697258"/>
                </a:cubicBezTo>
                <a:cubicBezTo>
                  <a:pt x="5872226" y="4694656"/>
                  <a:pt x="5878980" y="4690138"/>
                  <a:pt x="5885416" y="4683705"/>
                </a:cubicBezTo>
                <a:cubicBezTo>
                  <a:pt x="5891853" y="4677273"/>
                  <a:pt x="5896578" y="4669762"/>
                  <a:pt x="5899592" y="4661173"/>
                </a:cubicBezTo>
                <a:cubicBezTo>
                  <a:pt x="5902606" y="4652584"/>
                  <a:pt x="5904112" y="4643456"/>
                  <a:pt x="5904112" y="4633789"/>
                </a:cubicBezTo>
                <a:lnTo>
                  <a:pt x="5904112" y="4536297"/>
                </a:lnTo>
                <a:lnTo>
                  <a:pt x="5853660" y="4536297"/>
                </a:lnTo>
                <a:lnTo>
                  <a:pt x="5853660" y="4636110"/>
                </a:lnTo>
                <a:cubicBezTo>
                  <a:pt x="5853660" y="4645181"/>
                  <a:pt x="5851186" y="4652188"/>
                  <a:pt x="5846238" y="4657133"/>
                </a:cubicBezTo>
                <a:cubicBezTo>
                  <a:pt x="5841289" y="4662077"/>
                  <a:pt x="5834461" y="4664549"/>
                  <a:pt x="5825755" y="4664549"/>
                </a:cubicBezTo>
                <a:cubicBezTo>
                  <a:pt x="5816974" y="4664549"/>
                  <a:pt x="5810109" y="4662040"/>
                  <a:pt x="5805160" y="4657022"/>
                </a:cubicBezTo>
                <a:cubicBezTo>
                  <a:pt x="5800212" y="4652004"/>
                  <a:pt x="5797738" y="4645033"/>
                  <a:pt x="5797738" y="4636110"/>
                </a:cubicBezTo>
                <a:lnTo>
                  <a:pt x="5797738" y="4536297"/>
                </a:lnTo>
                <a:close/>
                <a:moveTo>
                  <a:pt x="5443043" y="4536297"/>
                </a:moveTo>
                <a:lnTo>
                  <a:pt x="5443043" y="4699933"/>
                </a:lnTo>
                <a:lnTo>
                  <a:pt x="5493830" y="4699933"/>
                </a:lnTo>
                <a:lnTo>
                  <a:pt x="5493830" y="4633519"/>
                </a:lnTo>
                <a:lnTo>
                  <a:pt x="5498295" y="4633519"/>
                </a:lnTo>
                <a:cubicBezTo>
                  <a:pt x="5502909" y="4633519"/>
                  <a:pt x="5507039" y="4634784"/>
                  <a:pt x="5510686" y="4637314"/>
                </a:cubicBezTo>
                <a:cubicBezTo>
                  <a:pt x="5513364" y="4639249"/>
                  <a:pt x="5516415" y="4643453"/>
                  <a:pt x="5519838" y="4649927"/>
                </a:cubicBezTo>
                <a:lnTo>
                  <a:pt x="5546866" y="4699933"/>
                </a:lnTo>
                <a:lnTo>
                  <a:pt x="5604001" y="4699933"/>
                </a:lnTo>
                <a:lnTo>
                  <a:pt x="5579515" y="4652517"/>
                </a:lnTo>
                <a:cubicBezTo>
                  <a:pt x="5578324" y="4650133"/>
                  <a:pt x="5575963" y="4646744"/>
                  <a:pt x="5572431" y="4642350"/>
                </a:cubicBezTo>
                <a:cubicBezTo>
                  <a:pt x="5568899" y="4637955"/>
                  <a:pt x="5566203" y="4635088"/>
                  <a:pt x="5564344" y="4633747"/>
                </a:cubicBezTo>
                <a:cubicBezTo>
                  <a:pt x="5561592" y="4631737"/>
                  <a:pt x="5557204" y="4629726"/>
                  <a:pt x="5551181" y="4627714"/>
                </a:cubicBezTo>
                <a:cubicBezTo>
                  <a:pt x="5558702" y="4626003"/>
                  <a:pt x="5564621" y="4623845"/>
                  <a:pt x="5568940" y="4621240"/>
                </a:cubicBezTo>
                <a:cubicBezTo>
                  <a:pt x="5575715" y="4617148"/>
                  <a:pt x="5581039" y="4611808"/>
                  <a:pt x="5584910" y="4605223"/>
                </a:cubicBezTo>
                <a:cubicBezTo>
                  <a:pt x="5588782" y="4598637"/>
                  <a:pt x="5590718" y="4590805"/>
                  <a:pt x="5590718" y="4581727"/>
                </a:cubicBezTo>
                <a:cubicBezTo>
                  <a:pt x="5590718" y="4571309"/>
                  <a:pt x="5588188" y="4562472"/>
                  <a:pt x="5583127" y="4555216"/>
                </a:cubicBezTo>
                <a:cubicBezTo>
                  <a:pt x="5578067" y="4547961"/>
                  <a:pt x="5571407" y="4542994"/>
                  <a:pt x="5563148" y="4540315"/>
                </a:cubicBezTo>
                <a:cubicBezTo>
                  <a:pt x="5554887" y="4537636"/>
                  <a:pt x="5542944" y="4536297"/>
                  <a:pt x="5527317" y="4536297"/>
                </a:cubicBezTo>
                <a:close/>
                <a:moveTo>
                  <a:pt x="5145126" y="4536297"/>
                </a:moveTo>
                <a:lnTo>
                  <a:pt x="5145126" y="4576704"/>
                </a:lnTo>
                <a:lnTo>
                  <a:pt x="5196696" y="4576704"/>
                </a:lnTo>
                <a:lnTo>
                  <a:pt x="5196696" y="4699933"/>
                </a:lnTo>
                <a:lnTo>
                  <a:pt x="5247259" y="4699933"/>
                </a:lnTo>
                <a:lnTo>
                  <a:pt x="5247259" y="4576704"/>
                </a:lnTo>
                <a:lnTo>
                  <a:pt x="5298828" y="4576704"/>
                </a:lnTo>
                <a:lnTo>
                  <a:pt x="5298828" y="4536297"/>
                </a:lnTo>
                <a:close/>
                <a:moveTo>
                  <a:pt x="4335501" y="4536297"/>
                </a:moveTo>
                <a:lnTo>
                  <a:pt x="4335501" y="4576704"/>
                </a:lnTo>
                <a:lnTo>
                  <a:pt x="4387071" y="4576704"/>
                </a:lnTo>
                <a:lnTo>
                  <a:pt x="4387071" y="4699933"/>
                </a:lnTo>
                <a:lnTo>
                  <a:pt x="4437634" y="4699933"/>
                </a:lnTo>
                <a:lnTo>
                  <a:pt x="4437634" y="4576704"/>
                </a:lnTo>
                <a:lnTo>
                  <a:pt x="4489203" y="4576704"/>
                </a:lnTo>
                <a:lnTo>
                  <a:pt x="4489203" y="4536297"/>
                </a:lnTo>
                <a:close/>
                <a:moveTo>
                  <a:pt x="4033009" y="4536297"/>
                </a:moveTo>
                <a:lnTo>
                  <a:pt x="4033009" y="4699933"/>
                </a:lnTo>
                <a:lnTo>
                  <a:pt x="4080559" y="4699933"/>
                </a:lnTo>
                <a:lnTo>
                  <a:pt x="4080559" y="4610085"/>
                </a:lnTo>
                <a:lnTo>
                  <a:pt x="4141839" y="4699933"/>
                </a:lnTo>
                <a:lnTo>
                  <a:pt x="4189502" y="4699933"/>
                </a:lnTo>
                <a:lnTo>
                  <a:pt x="4189502" y="4536297"/>
                </a:lnTo>
                <a:lnTo>
                  <a:pt x="4141839" y="4536297"/>
                </a:lnTo>
                <a:lnTo>
                  <a:pt x="4141839" y="4626828"/>
                </a:lnTo>
                <a:lnTo>
                  <a:pt x="4080224" y="4536297"/>
                </a:lnTo>
                <a:close/>
                <a:moveTo>
                  <a:pt x="3746812" y="4536297"/>
                </a:moveTo>
                <a:lnTo>
                  <a:pt x="3746812" y="4699933"/>
                </a:lnTo>
                <a:lnTo>
                  <a:pt x="3884776" y="4699933"/>
                </a:lnTo>
                <a:lnTo>
                  <a:pt x="3884776" y="4662875"/>
                </a:lnTo>
                <a:lnTo>
                  <a:pt x="3797488" y="4662875"/>
                </a:lnTo>
                <a:lnTo>
                  <a:pt x="3797488" y="4630617"/>
                </a:lnTo>
                <a:lnTo>
                  <a:pt x="3876181" y="4630617"/>
                </a:lnTo>
                <a:lnTo>
                  <a:pt x="3876181" y="4597242"/>
                </a:lnTo>
                <a:lnTo>
                  <a:pt x="3797488" y="4597242"/>
                </a:lnTo>
                <a:lnTo>
                  <a:pt x="3797488" y="4571234"/>
                </a:lnTo>
                <a:lnTo>
                  <a:pt x="3882320" y="4571234"/>
                </a:lnTo>
                <a:lnTo>
                  <a:pt x="3882320" y="4536297"/>
                </a:lnTo>
                <a:close/>
                <a:moveTo>
                  <a:pt x="3470699" y="4536297"/>
                </a:moveTo>
                <a:lnTo>
                  <a:pt x="3470699" y="4699933"/>
                </a:lnTo>
                <a:lnTo>
                  <a:pt x="3600179" y="4699933"/>
                </a:lnTo>
                <a:lnTo>
                  <a:pt x="3600179" y="4659638"/>
                </a:lnTo>
                <a:lnTo>
                  <a:pt x="3521263" y="4659638"/>
                </a:lnTo>
                <a:lnTo>
                  <a:pt x="3521263" y="4536297"/>
                </a:lnTo>
                <a:close/>
                <a:moveTo>
                  <a:pt x="3263158" y="4536297"/>
                </a:moveTo>
                <a:lnTo>
                  <a:pt x="3263158" y="4699933"/>
                </a:lnTo>
                <a:lnTo>
                  <a:pt x="3313834" y="4699933"/>
                </a:lnTo>
                <a:lnTo>
                  <a:pt x="3313834" y="4536297"/>
                </a:lnTo>
                <a:close/>
                <a:moveTo>
                  <a:pt x="2470462" y="4536297"/>
                </a:moveTo>
                <a:lnTo>
                  <a:pt x="2470462" y="4699933"/>
                </a:lnTo>
                <a:lnTo>
                  <a:pt x="2608426" y="4699933"/>
                </a:lnTo>
                <a:lnTo>
                  <a:pt x="2608426" y="4662875"/>
                </a:lnTo>
                <a:lnTo>
                  <a:pt x="2521138" y="4662875"/>
                </a:lnTo>
                <a:lnTo>
                  <a:pt x="2521138" y="4630617"/>
                </a:lnTo>
                <a:lnTo>
                  <a:pt x="2599831" y="4630617"/>
                </a:lnTo>
                <a:lnTo>
                  <a:pt x="2599831" y="4597242"/>
                </a:lnTo>
                <a:lnTo>
                  <a:pt x="2521138" y="4597242"/>
                </a:lnTo>
                <a:lnTo>
                  <a:pt x="2521138" y="4571234"/>
                </a:lnTo>
                <a:lnTo>
                  <a:pt x="2605970" y="4571234"/>
                </a:lnTo>
                <a:lnTo>
                  <a:pt x="2605970" y="4536297"/>
                </a:lnTo>
                <a:close/>
                <a:moveTo>
                  <a:pt x="2156472" y="4536297"/>
                </a:moveTo>
                <a:lnTo>
                  <a:pt x="2156472" y="4699933"/>
                </a:lnTo>
                <a:lnTo>
                  <a:pt x="2207036" y="4699933"/>
                </a:lnTo>
                <a:lnTo>
                  <a:pt x="2207036" y="4633742"/>
                </a:lnTo>
                <a:lnTo>
                  <a:pt x="2262289" y="4633742"/>
                </a:lnTo>
                <a:lnTo>
                  <a:pt x="2262289" y="4699933"/>
                </a:lnTo>
                <a:lnTo>
                  <a:pt x="2313076" y="4699933"/>
                </a:lnTo>
                <a:lnTo>
                  <a:pt x="2313076" y="4536297"/>
                </a:lnTo>
                <a:lnTo>
                  <a:pt x="2262289" y="4536297"/>
                </a:lnTo>
                <a:lnTo>
                  <a:pt x="2262289" y="4593558"/>
                </a:lnTo>
                <a:lnTo>
                  <a:pt x="2207036" y="4593558"/>
                </a:lnTo>
                <a:lnTo>
                  <a:pt x="2207036" y="4536297"/>
                </a:lnTo>
                <a:close/>
                <a:moveTo>
                  <a:pt x="1859002" y="4536297"/>
                </a:moveTo>
                <a:lnTo>
                  <a:pt x="1859002" y="4576704"/>
                </a:lnTo>
                <a:lnTo>
                  <a:pt x="1910571" y="4576704"/>
                </a:lnTo>
                <a:lnTo>
                  <a:pt x="1910571" y="4699933"/>
                </a:lnTo>
                <a:lnTo>
                  <a:pt x="1961135" y="4699933"/>
                </a:lnTo>
                <a:lnTo>
                  <a:pt x="1961135" y="4576704"/>
                </a:lnTo>
                <a:lnTo>
                  <a:pt x="2012704" y="4576704"/>
                </a:lnTo>
                <a:lnTo>
                  <a:pt x="2012704" y="4536297"/>
                </a:lnTo>
                <a:close/>
                <a:moveTo>
                  <a:pt x="9572428" y="4533506"/>
                </a:moveTo>
                <a:cubicBezTo>
                  <a:pt x="9553676" y="4533506"/>
                  <a:pt x="9538756" y="4536148"/>
                  <a:pt x="9527668" y="4541431"/>
                </a:cubicBezTo>
                <a:cubicBezTo>
                  <a:pt x="9513455" y="4548277"/>
                  <a:pt x="9502664" y="4558305"/>
                  <a:pt x="9495298" y="4571513"/>
                </a:cubicBezTo>
                <a:cubicBezTo>
                  <a:pt x="9487931" y="4584722"/>
                  <a:pt x="9484248" y="4600256"/>
                  <a:pt x="9484248" y="4618115"/>
                </a:cubicBezTo>
                <a:cubicBezTo>
                  <a:pt x="9484248" y="4635081"/>
                  <a:pt x="9487614" y="4650113"/>
                  <a:pt x="9494349" y="4663210"/>
                </a:cubicBezTo>
                <a:cubicBezTo>
                  <a:pt x="9501084" y="4676307"/>
                  <a:pt x="9510571" y="4686167"/>
                  <a:pt x="9522812" y="4692789"/>
                </a:cubicBezTo>
                <a:cubicBezTo>
                  <a:pt x="9535054" y="4699412"/>
                  <a:pt x="9550885" y="4702724"/>
                  <a:pt x="9570307" y="4702724"/>
                </a:cubicBezTo>
                <a:cubicBezTo>
                  <a:pt x="9586083" y="4702724"/>
                  <a:pt x="9599720" y="4700882"/>
                  <a:pt x="9611216" y="4697199"/>
                </a:cubicBezTo>
                <a:cubicBezTo>
                  <a:pt x="9622713" y="4693515"/>
                  <a:pt x="9635940" y="4686576"/>
                  <a:pt x="9650898" y="4676381"/>
                </a:cubicBezTo>
                <a:lnTo>
                  <a:pt x="9650898" y="4606618"/>
                </a:lnTo>
                <a:lnTo>
                  <a:pt x="9572763" y="4606618"/>
                </a:lnTo>
                <a:lnTo>
                  <a:pt x="9572763" y="4640662"/>
                </a:lnTo>
                <a:lnTo>
                  <a:pt x="9606584" y="4640662"/>
                </a:lnTo>
                <a:lnTo>
                  <a:pt x="9606584" y="4656066"/>
                </a:lnTo>
                <a:cubicBezTo>
                  <a:pt x="9599961" y="4660010"/>
                  <a:pt x="9594082" y="4662801"/>
                  <a:pt x="9588948" y="4664438"/>
                </a:cubicBezTo>
                <a:cubicBezTo>
                  <a:pt x="9583814" y="4666075"/>
                  <a:pt x="9578418" y="4666893"/>
                  <a:pt x="9572763" y="4666893"/>
                </a:cubicBezTo>
                <a:cubicBezTo>
                  <a:pt x="9560856" y="4666893"/>
                  <a:pt x="9551574" y="4663098"/>
                  <a:pt x="9544914" y="4655508"/>
                </a:cubicBezTo>
                <a:cubicBezTo>
                  <a:pt x="9538254" y="4647918"/>
                  <a:pt x="9534923" y="4635267"/>
                  <a:pt x="9534923" y="4617557"/>
                </a:cubicBezTo>
                <a:cubicBezTo>
                  <a:pt x="9534923" y="4600888"/>
                  <a:pt x="9538216" y="4588703"/>
                  <a:pt x="9544802" y="4581001"/>
                </a:cubicBezTo>
                <a:cubicBezTo>
                  <a:pt x="9551388" y="4573299"/>
                  <a:pt x="9560224" y="4569448"/>
                  <a:pt x="9571312" y="4569448"/>
                </a:cubicBezTo>
                <a:cubicBezTo>
                  <a:pt x="9578753" y="4569448"/>
                  <a:pt x="9584874" y="4571085"/>
                  <a:pt x="9589674" y="4574360"/>
                </a:cubicBezTo>
                <a:cubicBezTo>
                  <a:pt x="9594473" y="4577634"/>
                  <a:pt x="9597878" y="4582359"/>
                  <a:pt x="9599886" y="4588535"/>
                </a:cubicBezTo>
                <a:lnTo>
                  <a:pt x="9648665" y="4579829"/>
                </a:lnTo>
                <a:cubicBezTo>
                  <a:pt x="9645688" y="4569262"/>
                  <a:pt x="9641242" y="4560537"/>
                  <a:pt x="9635326" y="4553654"/>
                </a:cubicBezTo>
                <a:cubicBezTo>
                  <a:pt x="9629410" y="4546771"/>
                  <a:pt x="9621969" y="4541692"/>
                  <a:pt x="9613002" y="4538418"/>
                </a:cubicBezTo>
                <a:cubicBezTo>
                  <a:pt x="9604036" y="4535143"/>
                  <a:pt x="9590510" y="4533506"/>
                  <a:pt x="9572428" y="4533506"/>
                </a:cubicBezTo>
                <a:close/>
                <a:moveTo>
                  <a:pt x="8663758" y="4533506"/>
                </a:moveTo>
                <a:cubicBezTo>
                  <a:pt x="8637192" y="4533506"/>
                  <a:pt x="8616468" y="4540948"/>
                  <a:pt x="8601585" y="4555830"/>
                </a:cubicBezTo>
                <a:cubicBezTo>
                  <a:pt x="8586702" y="4570713"/>
                  <a:pt x="8579260" y="4591512"/>
                  <a:pt x="8579260" y="4618227"/>
                </a:cubicBezTo>
                <a:cubicBezTo>
                  <a:pt x="8579260" y="4637351"/>
                  <a:pt x="8583018" y="4653276"/>
                  <a:pt x="8590534" y="4666000"/>
                </a:cubicBezTo>
                <a:cubicBezTo>
                  <a:pt x="8598050" y="4678725"/>
                  <a:pt x="8607854" y="4688027"/>
                  <a:pt x="8619946" y="4693906"/>
                </a:cubicBezTo>
                <a:cubicBezTo>
                  <a:pt x="8632039" y="4699784"/>
                  <a:pt x="8647312" y="4702724"/>
                  <a:pt x="8665767" y="4702724"/>
                </a:cubicBezTo>
                <a:cubicBezTo>
                  <a:pt x="8683924" y="4702724"/>
                  <a:pt x="8699086" y="4699319"/>
                  <a:pt x="8711252" y="4692510"/>
                </a:cubicBezTo>
                <a:cubicBezTo>
                  <a:pt x="8723420" y="4685702"/>
                  <a:pt x="8732721" y="4676177"/>
                  <a:pt x="8739158" y="4663935"/>
                </a:cubicBezTo>
                <a:cubicBezTo>
                  <a:pt x="8745594" y="4651694"/>
                  <a:pt x="8748813" y="4636012"/>
                  <a:pt x="8748813" y="4616887"/>
                </a:cubicBezTo>
                <a:cubicBezTo>
                  <a:pt x="8748813" y="4590545"/>
                  <a:pt x="8741446" y="4570062"/>
                  <a:pt x="8726712" y="4555440"/>
                </a:cubicBezTo>
                <a:cubicBezTo>
                  <a:pt x="8711978" y="4540817"/>
                  <a:pt x="8690994" y="4533506"/>
                  <a:pt x="8663758" y="4533506"/>
                </a:cubicBezTo>
                <a:close/>
                <a:moveTo>
                  <a:pt x="7835083" y="4533506"/>
                </a:moveTo>
                <a:cubicBezTo>
                  <a:pt x="7808517" y="4533506"/>
                  <a:pt x="7787793" y="4540948"/>
                  <a:pt x="7772910" y="4555830"/>
                </a:cubicBezTo>
                <a:cubicBezTo>
                  <a:pt x="7758027" y="4570713"/>
                  <a:pt x="7750586" y="4591512"/>
                  <a:pt x="7750586" y="4618227"/>
                </a:cubicBezTo>
                <a:cubicBezTo>
                  <a:pt x="7750586" y="4637351"/>
                  <a:pt x="7754344" y="4653276"/>
                  <a:pt x="7761860" y="4666000"/>
                </a:cubicBezTo>
                <a:cubicBezTo>
                  <a:pt x="7769375" y="4678725"/>
                  <a:pt x="7779179" y="4688027"/>
                  <a:pt x="7791272" y="4693906"/>
                </a:cubicBezTo>
                <a:cubicBezTo>
                  <a:pt x="7803364" y="4699784"/>
                  <a:pt x="7818638" y="4702724"/>
                  <a:pt x="7837092" y="4702724"/>
                </a:cubicBezTo>
                <a:cubicBezTo>
                  <a:pt x="7855249" y="4702724"/>
                  <a:pt x="7870411" y="4699319"/>
                  <a:pt x="7882578" y="4692510"/>
                </a:cubicBezTo>
                <a:cubicBezTo>
                  <a:pt x="7894745" y="4685702"/>
                  <a:pt x="7904046" y="4676177"/>
                  <a:pt x="7910483" y="4663935"/>
                </a:cubicBezTo>
                <a:cubicBezTo>
                  <a:pt x="7916920" y="4651694"/>
                  <a:pt x="7920138" y="4636012"/>
                  <a:pt x="7920138" y="4616887"/>
                </a:cubicBezTo>
                <a:cubicBezTo>
                  <a:pt x="7920138" y="4590545"/>
                  <a:pt x="7912771" y="4570062"/>
                  <a:pt x="7898037" y="4555440"/>
                </a:cubicBezTo>
                <a:cubicBezTo>
                  <a:pt x="7883303" y="4540817"/>
                  <a:pt x="7862319" y="4533506"/>
                  <a:pt x="7835083" y="4533506"/>
                </a:cubicBezTo>
                <a:close/>
                <a:moveTo>
                  <a:pt x="6457753" y="4533506"/>
                </a:moveTo>
                <a:cubicBezTo>
                  <a:pt x="6439001" y="4533506"/>
                  <a:pt x="6424081" y="4536148"/>
                  <a:pt x="6412993" y="4541431"/>
                </a:cubicBezTo>
                <a:cubicBezTo>
                  <a:pt x="6398780" y="4548277"/>
                  <a:pt x="6387990" y="4558305"/>
                  <a:pt x="6380623" y="4571513"/>
                </a:cubicBezTo>
                <a:cubicBezTo>
                  <a:pt x="6373256" y="4584722"/>
                  <a:pt x="6369573" y="4600256"/>
                  <a:pt x="6369573" y="4618115"/>
                </a:cubicBezTo>
                <a:cubicBezTo>
                  <a:pt x="6369573" y="4635081"/>
                  <a:pt x="6372940" y="4650113"/>
                  <a:pt x="6379674" y="4663210"/>
                </a:cubicBezTo>
                <a:cubicBezTo>
                  <a:pt x="6386409" y="4676307"/>
                  <a:pt x="6395896" y="4686167"/>
                  <a:pt x="6408138" y="4692789"/>
                </a:cubicBezTo>
                <a:cubicBezTo>
                  <a:pt x="6420379" y="4699412"/>
                  <a:pt x="6436210" y="4702724"/>
                  <a:pt x="6455632" y="4702724"/>
                </a:cubicBezTo>
                <a:cubicBezTo>
                  <a:pt x="6471408" y="4702724"/>
                  <a:pt x="6485045" y="4700882"/>
                  <a:pt x="6496541" y="4697199"/>
                </a:cubicBezTo>
                <a:cubicBezTo>
                  <a:pt x="6508038" y="4693515"/>
                  <a:pt x="6521266" y="4686576"/>
                  <a:pt x="6536223" y="4676381"/>
                </a:cubicBezTo>
                <a:lnTo>
                  <a:pt x="6536223" y="4606618"/>
                </a:lnTo>
                <a:lnTo>
                  <a:pt x="6458088" y="4606618"/>
                </a:lnTo>
                <a:lnTo>
                  <a:pt x="6458088" y="4640662"/>
                </a:lnTo>
                <a:lnTo>
                  <a:pt x="6491909" y="4640662"/>
                </a:lnTo>
                <a:lnTo>
                  <a:pt x="6491909" y="4656066"/>
                </a:lnTo>
                <a:cubicBezTo>
                  <a:pt x="6485286" y="4660010"/>
                  <a:pt x="6479408" y="4662801"/>
                  <a:pt x="6474273" y="4664438"/>
                </a:cubicBezTo>
                <a:cubicBezTo>
                  <a:pt x="6469139" y="4666075"/>
                  <a:pt x="6463744" y="4666893"/>
                  <a:pt x="6458088" y="4666893"/>
                </a:cubicBezTo>
                <a:cubicBezTo>
                  <a:pt x="6446182" y="4666893"/>
                  <a:pt x="6436899" y="4663098"/>
                  <a:pt x="6430239" y="4655508"/>
                </a:cubicBezTo>
                <a:cubicBezTo>
                  <a:pt x="6423579" y="4647918"/>
                  <a:pt x="6420248" y="4635267"/>
                  <a:pt x="6420248" y="4617557"/>
                </a:cubicBezTo>
                <a:cubicBezTo>
                  <a:pt x="6420248" y="4600888"/>
                  <a:pt x="6423541" y="4588703"/>
                  <a:pt x="6430127" y="4581001"/>
                </a:cubicBezTo>
                <a:cubicBezTo>
                  <a:pt x="6436713" y="4573299"/>
                  <a:pt x="6445549" y="4569448"/>
                  <a:pt x="6456637" y="4569448"/>
                </a:cubicBezTo>
                <a:cubicBezTo>
                  <a:pt x="6464078" y="4569448"/>
                  <a:pt x="6470199" y="4571085"/>
                  <a:pt x="6474999" y="4574360"/>
                </a:cubicBezTo>
                <a:cubicBezTo>
                  <a:pt x="6479798" y="4577634"/>
                  <a:pt x="6483203" y="4582359"/>
                  <a:pt x="6485212" y="4588535"/>
                </a:cubicBezTo>
                <a:lnTo>
                  <a:pt x="6533990" y="4579829"/>
                </a:lnTo>
                <a:cubicBezTo>
                  <a:pt x="6531014" y="4569262"/>
                  <a:pt x="6526568" y="4560537"/>
                  <a:pt x="6520652" y="4553654"/>
                </a:cubicBezTo>
                <a:cubicBezTo>
                  <a:pt x="6514736" y="4546771"/>
                  <a:pt x="6507294" y="4541692"/>
                  <a:pt x="6498327" y="4538418"/>
                </a:cubicBezTo>
                <a:cubicBezTo>
                  <a:pt x="6489361" y="4535143"/>
                  <a:pt x="6475836" y="4533506"/>
                  <a:pt x="6457753" y="4533506"/>
                </a:cubicBezTo>
                <a:close/>
                <a:moveTo>
                  <a:pt x="6143428" y="4533506"/>
                </a:moveTo>
                <a:cubicBezTo>
                  <a:pt x="6124676" y="4533506"/>
                  <a:pt x="6109756" y="4536148"/>
                  <a:pt x="6098668" y="4541431"/>
                </a:cubicBezTo>
                <a:cubicBezTo>
                  <a:pt x="6084455" y="4548277"/>
                  <a:pt x="6073665" y="4558305"/>
                  <a:pt x="6066298" y="4571513"/>
                </a:cubicBezTo>
                <a:cubicBezTo>
                  <a:pt x="6058931" y="4584722"/>
                  <a:pt x="6055248" y="4600256"/>
                  <a:pt x="6055248" y="4618115"/>
                </a:cubicBezTo>
                <a:cubicBezTo>
                  <a:pt x="6055248" y="4635081"/>
                  <a:pt x="6058615" y="4650113"/>
                  <a:pt x="6065350" y="4663210"/>
                </a:cubicBezTo>
                <a:cubicBezTo>
                  <a:pt x="6072084" y="4676307"/>
                  <a:pt x="6081571" y="4686167"/>
                  <a:pt x="6093813" y="4692789"/>
                </a:cubicBezTo>
                <a:cubicBezTo>
                  <a:pt x="6106054" y="4699412"/>
                  <a:pt x="6121885" y="4702724"/>
                  <a:pt x="6141307" y="4702724"/>
                </a:cubicBezTo>
                <a:cubicBezTo>
                  <a:pt x="6157083" y="4702724"/>
                  <a:pt x="6170720" y="4700882"/>
                  <a:pt x="6182216" y="4697199"/>
                </a:cubicBezTo>
                <a:cubicBezTo>
                  <a:pt x="6193713" y="4693515"/>
                  <a:pt x="6206941" y="4686576"/>
                  <a:pt x="6221898" y="4676381"/>
                </a:cubicBezTo>
                <a:lnTo>
                  <a:pt x="6221898" y="4606618"/>
                </a:lnTo>
                <a:lnTo>
                  <a:pt x="6143763" y="4606618"/>
                </a:lnTo>
                <a:lnTo>
                  <a:pt x="6143763" y="4640662"/>
                </a:lnTo>
                <a:lnTo>
                  <a:pt x="6177584" y="4640662"/>
                </a:lnTo>
                <a:lnTo>
                  <a:pt x="6177584" y="4656066"/>
                </a:lnTo>
                <a:cubicBezTo>
                  <a:pt x="6170961" y="4660010"/>
                  <a:pt x="6165083" y="4662801"/>
                  <a:pt x="6159948" y="4664438"/>
                </a:cubicBezTo>
                <a:cubicBezTo>
                  <a:pt x="6154814" y="4666075"/>
                  <a:pt x="6149419" y="4666893"/>
                  <a:pt x="6143763" y="4666893"/>
                </a:cubicBezTo>
                <a:cubicBezTo>
                  <a:pt x="6131857" y="4666893"/>
                  <a:pt x="6122574" y="4663098"/>
                  <a:pt x="6115914" y="4655508"/>
                </a:cubicBezTo>
                <a:cubicBezTo>
                  <a:pt x="6109254" y="4647918"/>
                  <a:pt x="6105923" y="4635267"/>
                  <a:pt x="6105923" y="4617557"/>
                </a:cubicBezTo>
                <a:cubicBezTo>
                  <a:pt x="6105923" y="4600888"/>
                  <a:pt x="6109216" y="4588703"/>
                  <a:pt x="6115802" y="4581001"/>
                </a:cubicBezTo>
                <a:cubicBezTo>
                  <a:pt x="6122388" y="4573299"/>
                  <a:pt x="6131224" y="4569448"/>
                  <a:pt x="6142312" y="4569448"/>
                </a:cubicBezTo>
                <a:cubicBezTo>
                  <a:pt x="6149753" y="4569448"/>
                  <a:pt x="6155874" y="4571085"/>
                  <a:pt x="6160674" y="4574360"/>
                </a:cubicBezTo>
                <a:cubicBezTo>
                  <a:pt x="6165473" y="4577634"/>
                  <a:pt x="6168878" y="4582359"/>
                  <a:pt x="6170887" y="4588535"/>
                </a:cubicBezTo>
                <a:lnTo>
                  <a:pt x="6219665" y="4579829"/>
                </a:lnTo>
                <a:cubicBezTo>
                  <a:pt x="6216689" y="4569262"/>
                  <a:pt x="6212243" y="4560537"/>
                  <a:pt x="6206327" y="4553654"/>
                </a:cubicBezTo>
                <a:cubicBezTo>
                  <a:pt x="6200411" y="4546771"/>
                  <a:pt x="6192969" y="4541692"/>
                  <a:pt x="6184002" y="4538418"/>
                </a:cubicBezTo>
                <a:cubicBezTo>
                  <a:pt x="6175036" y="4535143"/>
                  <a:pt x="6161511" y="4533506"/>
                  <a:pt x="6143428" y="4533506"/>
                </a:cubicBezTo>
                <a:close/>
                <a:moveTo>
                  <a:pt x="4937734" y="4533506"/>
                </a:moveTo>
                <a:cubicBezTo>
                  <a:pt x="4920694" y="4533506"/>
                  <a:pt x="4907281" y="4535646"/>
                  <a:pt x="4897495" y="4539924"/>
                </a:cubicBezTo>
                <a:cubicBezTo>
                  <a:pt x="4887710" y="4544203"/>
                  <a:pt x="4880380" y="4550082"/>
                  <a:pt x="4875505" y="4557561"/>
                </a:cubicBezTo>
                <a:cubicBezTo>
                  <a:pt x="4870631" y="4565039"/>
                  <a:pt x="4868194" y="4572983"/>
                  <a:pt x="4868194" y="4581392"/>
                </a:cubicBezTo>
                <a:cubicBezTo>
                  <a:pt x="4868194" y="4594191"/>
                  <a:pt x="4872957" y="4604720"/>
                  <a:pt x="4882482" y="4612980"/>
                </a:cubicBezTo>
                <a:cubicBezTo>
                  <a:pt x="4891933" y="4621240"/>
                  <a:pt x="4907746" y="4627863"/>
                  <a:pt x="4929921" y="4632849"/>
                </a:cubicBezTo>
                <a:cubicBezTo>
                  <a:pt x="4943464" y="4635826"/>
                  <a:pt x="4952096" y="4638988"/>
                  <a:pt x="4955817" y="4642337"/>
                </a:cubicBezTo>
                <a:cubicBezTo>
                  <a:pt x="4959538" y="4645685"/>
                  <a:pt x="4961398" y="4649481"/>
                  <a:pt x="4961398" y="4653722"/>
                </a:cubicBezTo>
                <a:cubicBezTo>
                  <a:pt x="4961398" y="4658187"/>
                  <a:pt x="4959444" y="4662112"/>
                  <a:pt x="4955538" y="4665498"/>
                </a:cubicBezTo>
                <a:cubicBezTo>
                  <a:pt x="4951632" y="4668884"/>
                  <a:pt x="4946069" y="4670577"/>
                  <a:pt x="4938850" y="4670577"/>
                </a:cubicBezTo>
                <a:cubicBezTo>
                  <a:pt x="4929177" y="4670577"/>
                  <a:pt x="4921735" y="4667265"/>
                  <a:pt x="4916526" y="4660643"/>
                </a:cubicBezTo>
                <a:cubicBezTo>
                  <a:pt x="4913326" y="4656550"/>
                  <a:pt x="4911206" y="4650597"/>
                  <a:pt x="4910164" y="4642783"/>
                </a:cubicBezTo>
                <a:lnTo>
                  <a:pt x="4862056" y="4645797"/>
                </a:lnTo>
                <a:cubicBezTo>
                  <a:pt x="4863469" y="4662317"/>
                  <a:pt x="4869534" y="4675935"/>
                  <a:pt x="4880249" y="4686650"/>
                </a:cubicBezTo>
                <a:cubicBezTo>
                  <a:pt x="4890966" y="4697366"/>
                  <a:pt x="4910239" y="4702724"/>
                  <a:pt x="4938069" y="4702724"/>
                </a:cubicBezTo>
                <a:cubicBezTo>
                  <a:pt x="4953919" y="4702724"/>
                  <a:pt x="4967053" y="4700436"/>
                  <a:pt x="4977472" y="4695859"/>
                </a:cubicBezTo>
                <a:cubicBezTo>
                  <a:pt x="4987889" y="4691283"/>
                  <a:pt x="4996001" y="4684567"/>
                  <a:pt x="5001805" y="4675711"/>
                </a:cubicBezTo>
                <a:cubicBezTo>
                  <a:pt x="5007609" y="4666856"/>
                  <a:pt x="5010511" y="4657182"/>
                  <a:pt x="5010511" y="4646690"/>
                </a:cubicBezTo>
                <a:cubicBezTo>
                  <a:pt x="5010511" y="4637760"/>
                  <a:pt x="5008335" y="4629686"/>
                  <a:pt x="5003982" y="4622468"/>
                </a:cubicBezTo>
                <a:cubicBezTo>
                  <a:pt x="4999629" y="4615250"/>
                  <a:pt x="4992670" y="4609204"/>
                  <a:pt x="4983109" y="4604330"/>
                </a:cubicBezTo>
                <a:cubicBezTo>
                  <a:pt x="4973546" y="4599456"/>
                  <a:pt x="4957714" y="4594637"/>
                  <a:pt x="4935614" y="4589875"/>
                </a:cubicBezTo>
                <a:cubicBezTo>
                  <a:pt x="4926684" y="4588014"/>
                  <a:pt x="4921029" y="4586005"/>
                  <a:pt x="4918648" y="4583847"/>
                </a:cubicBezTo>
                <a:cubicBezTo>
                  <a:pt x="4916191" y="4581764"/>
                  <a:pt x="4914964" y="4579420"/>
                  <a:pt x="4914964" y="4576815"/>
                </a:cubicBezTo>
                <a:cubicBezTo>
                  <a:pt x="4914964" y="4573243"/>
                  <a:pt x="4916453" y="4570211"/>
                  <a:pt x="4919428" y="4567718"/>
                </a:cubicBezTo>
                <a:cubicBezTo>
                  <a:pt x="4922405" y="4565225"/>
                  <a:pt x="4926833" y="4563979"/>
                  <a:pt x="4932712" y="4563979"/>
                </a:cubicBezTo>
                <a:cubicBezTo>
                  <a:pt x="4939856" y="4563979"/>
                  <a:pt x="4945455" y="4565653"/>
                  <a:pt x="4949510" y="4569002"/>
                </a:cubicBezTo>
                <a:cubicBezTo>
                  <a:pt x="4953566" y="4572350"/>
                  <a:pt x="4956226" y="4577708"/>
                  <a:pt x="4957491" y="4585075"/>
                </a:cubicBezTo>
                <a:lnTo>
                  <a:pt x="5005153" y="4582285"/>
                </a:lnTo>
                <a:cubicBezTo>
                  <a:pt x="5003070" y="4565318"/>
                  <a:pt x="4996540" y="4552947"/>
                  <a:pt x="4985565" y="4545171"/>
                </a:cubicBezTo>
                <a:cubicBezTo>
                  <a:pt x="4974589" y="4537394"/>
                  <a:pt x="4958645" y="4533506"/>
                  <a:pt x="4937734" y="4533506"/>
                </a:cubicBezTo>
                <a:close/>
                <a:moveTo>
                  <a:pt x="3042260" y="4533506"/>
                </a:moveTo>
                <a:cubicBezTo>
                  <a:pt x="3025219" y="4533506"/>
                  <a:pt x="3011806" y="4535646"/>
                  <a:pt x="3002021" y="4539924"/>
                </a:cubicBezTo>
                <a:cubicBezTo>
                  <a:pt x="2992235" y="4544203"/>
                  <a:pt x="2984905" y="4550082"/>
                  <a:pt x="2980031" y="4557561"/>
                </a:cubicBezTo>
                <a:cubicBezTo>
                  <a:pt x="2975157" y="4565039"/>
                  <a:pt x="2972720" y="4572983"/>
                  <a:pt x="2972720" y="4581392"/>
                </a:cubicBezTo>
                <a:cubicBezTo>
                  <a:pt x="2972720" y="4594191"/>
                  <a:pt x="2977482" y="4604720"/>
                  <a:pt x="2987007" y="4612980"/>
                </a:cubicBezTo>
                <a:cubicBezTo>
                  <a:pt x="2996458" y="4621240"/>
                  <a:pt x="3012271" y="4627863"/>
                  <a:pt x="3034446" y="4632849"/>
                </a:cubicBezTo>
                <a:cubicBezTo>
                  <a:pt x="3047990" y="4635826"/>
                  <a:pt x="3056622" y="4638988"/>
                  <a:pt x="3060343" y="4642337"/>
                </a:cubicBezTo>
                <a:cubicBezTo>
                  <a:pt x="3064063" y="4645685"/>
                  <a:pt x="3065924" y="4649481"/>
                  <a:pt x="3065924" y="4653722"/>
                </a:cubicBezTo>
                <a:cubicBezTo>
                  <a:pt x="3065924" y="4658187"/>
                  <a:pt x="3063970" y="4662112"/>
                  <a:pt x="3060063" y="4665498"/>
                </a:cubicBezTo>
                <a:cubicBezTo>
                  <a:pt x="3056156" y="4668884"/>
                  <a:pt x="3050594" y="4670577"/>
                  <a:pt x="3043376" y="4670577"/>
                </a:cubicBezTo>
                <a:cubicBezTo>
                  <a:pt x="3033702" y="4670577"/>
                  <a:pt x="3026261" y="4667265"/>
                  <a:pt x="3021052" y="4660643"/>
                </a:cubicBezTo>
                <a:cubicBezTo>
                  <a:pt x="3017852" y="4656550"/>
                  <a:pt x="3015731" y="4650597"/>
                  <a:pt x="3014690" y="4642783"/>
                </a:cubicBezTo>
                <a:lnTo>
                  <a:pt x="2966581" y="4645797"/>
                </a:lnTo>
                <a:cubicBezTo>
                  <a:pt x="2967995" y="4662317"/>
                  <a:pt x="2974059" y="4675935"/>
                  <a:pt x="2984775" y="4686650"/>
                </a:cubicBezTo>
                <a:cubicBezTo>
                  <a:pt x="2995490" y="4697366"/>
                  <a:pt x="3014764" y="4702724"/>
                  <a:pt x="3042595" y="4702724"/>
                </a:cubicBezTo>
                <a:cubicBezTo>
                  <a:pt x="3058445" y="4702724"/>
                  <a:pt x="3071579" y="4700436"/>
                  <a:pt x="3081997" y="4695859"/>
                </a:cubicBezTo>
                <a:cubicBezTo>
                  <a:pt x="3092415" y="4691283"/>
                  <a:pt x="3100526" y="4684567"/>
                  <a:pt x="3106331" y="4675711"/>
                </a:cubicBezTo>
                <a:cubicBezTo>
                  <a:pt x="3112135" y="4666856"/>
                  <a:pt x="3115037" y="4657182"/>
                  <a:pt x="3115037" y="4646690"/>
                </a:cubicBezTo>
                <a:cubicBezTo>
                  <a:pt x="3115037" y="4637760"/>
                  <a:pt x="3112860" y="4629686"/>
                  <a:pt x="3108507" y="4622468"/>
                </a:cubicBezTo>
                <a:cubicBezTo>
                  <a:pt x="3104154" y="4615250"/>
                  <a:pt x="3097196" y="4609204"/>
                  <a:pt x="3087634" y="4604330"/>
                </a:cubicBezTo>
                <a:cubicBezTo>
                  <a:pt x="3078072" y="4599456"/>
                  <a:pt x="3062240" y="4594637"/>
                  <a:pt x="3040139" y="4589875"/>
                </a:cubicBezTo>
                <a:cubicBezTo>
                  <a:pt x="3031209" y="4588014"/>
                  <a:pt x="3025554" y="4586005"/>
                  <a:pt x="3023172" y="4583847"/>
                </a:cubicBezTo>
                <a:cubicBezTo>
                  <a:pt x="3020717" y="4581764"/>
                  <a:pt x="3019489" y="4579420"/>
                  <a:pt x="3019489" y="4576815"/>
                </a:cubicBezTo>
                <a:cubicBezTo>
                  <a:pt x="3019489" y="4573243"/>
                  <a:pt x="3020977" y="4570211"/>
                  <a:pt x="3023954" y="4567718"/>
                </a:cubicBezTo>
                <a:cubicBezTo>
                  <a:pt x="3026931" y="4565225"/>
                  <a:pt x="3031358" y="4563979"/>
                  <a:pt x="3037237" y="4563979"/>
                </a:cubicBezTo>
                <a:cubicBezTo>
                  <a:pt x="3044381" y="4563979"/>
                  <a:pt x="3049981" y="4565653"/>
                  <a:pt x="3054036" y="4569002"/>
                </a:cubicBezTo>
                <a:cubicBezTo>
                  <a:pt x="3058092" y="4572350"/>
                  <a:pt x="3060752" y="4577708"/>
                  <a:pt x="3062016" y="4585075"/>
                </a:cubicBezTo>
                <a:lnTo>
                  <a:pt x="3109679" y="4582285"/>
                </a:lnTo>
                <a:cubicBezTo>
                  <a:pt x="3107596" y="4565318"/>
                  <a:pt x="3101066" y="4552947"/>
                  <a:pt x="3090090" y="4545171"/>
                </a:cubicBezTo>
                <a:cubicBezTo>
                  <a:pt x="3079113" y="4537394"/>
                  <a:pt x="3063170" y="4533506"/>
                  <a:pt x="3042260" y="4533506"/>
                </a:cubicBezTo>
                <a:close/>
                <a:moveTo>
                  <a:pt x="9427942" y="3312543"/>
                </a:moveTo>
                <a:cubicBezTo>
                  <a:pt x="9440344" y="3312543"/>
                  <a:pt x="9452126" y="3318744"/>
                  <a:pt x="9463288" y="3331146"/>
                </a:cubicBezTo>
                <a:cubicBezTo>
                  <a:pt x="9474450" y="3343549"/>
                  <a:pt x="9490573" y="3368043"/>
                  <a:pt x="9511658" y="3404630"/>
                </a:cubicBezTo>
                <a:cubicBezTo>
                  <a:pt x="9558166" y="3484625"/>
                  <a:pt x="9581420" y="3534855"/>
                  <a:pt x="9581420" y="3555319"/>
                </a:cubicBezTo>
                <a:cubicBezTo>
                  <a:pt x="9581420" y="3570201"/>
                  <a:pt x="9564678" y="3577643"/>
                  <a:pt x="9531191" y="3577643"/>
                </a:cubicBezTo>
                <a:lnTo>
                  <a:pt x="9348876" y="3577643"/>
                </a:lnTo>
                <a:cubicBezTo>
                  <a:pt x="9320352" y="3577643"/>
                  <a:pt x="9306088" y="3569891"/>
                  <a:pt x="9306088" y="3554389"/>
                </a:cubicBezTo>
                <a:cubicBezTo>
                  <a:pt x="9306088" y="3541986"/>
                  <a:pt x="9319111" y="3504159"/>
                  <a:pt x="9345156" y="3440907"/>
                </a:cubicBezTo>
                <a:cubicBezTo>
                  <a:pt x="9360658" y="3402460"/>
                  <a:pt x="9369651" y="3380446"/>
                  <a:pt x="9372131" y="3374865"/>
                </a:cubicBezTo>
                <a:cubicBezTo>
                  <a:pt x="9387014" y="3333317"/>
                  <a:pt x="9405618" y="3312543"/>
                  <a:pt x="9427942" y="3312543"/>
                </a:cubicBezTo>
                <a:close/>
                <a:moveTo>
                  <a:pt x="2484217" y="3312543"/>
                </a:moveTo>
                <a:cubicBezTo>
                  <a:pt x="2496619" y="3312543"/>
                  <a:pt x="2508402" y="3318744"/>
                  <a:pt x="2519564" y="3331146"/>
                </a:cubicBezTo>
                <a:cubicBezTo>
                  <a:pt x="2530726" y="3343549"/>
                  <a:pt x="2546849" y="3368043"/>
                  <a:pt x="2567933" y="3404630"/>
                </a:cubicBezTo>
                <a:cubicBezTo>
                  <a:pt x="2614442" y="3484625"/>
                  <a:pt x="2637696" y="3534855"/>
                  <a:pt x="2637696" y="3555319"/>
                </a:cubicBezTo>
                <a:cubicBezTo>
                  <a:pt x="2637696" y="3570201"/>
                  <a:pt x="2620953" y="3577643"/>
                  <a:pt x="2587467" y="3577643"/>
                </a:cubicBezTo>
                <a:lnTo>
                  <a:pt x="2405152" y="3577643"/>
                </a:lnTo>
                <a:cubicBezTo>
                  <a:pt x="2376627" y="3577643"/>
                  <a:pt x="2362364" y="3569891"/>
                  <a:pt x="2362364" y="3554389"/>
                </a:cubicBezTo>
                <a:cubicBezTo>
                  <a:pt x="2362364" y="3541986"/>
                  <a:pt x="2375387" y="3504159"/>
                  <a:pt x="2401432" y="3440907"/>
                </a:cubicBezTo>
                <a:cubicBezTo>
                  <a:pt x="2416934" y="3402460"/>
                  <a:pt x="2425926" y="3380446"/>
                  <a:pt x="2428407" y="3374865"/>
                </a:cubicBezTo>
                <a:cubicBezTo>
                  <a:pt x="2443289" y="3333317"/>
                  <a:pt x="2461893" y="3312543"/>
                  <a:pt x="2484217" y="3312543"/>
                </a:cubicBezTo>
                <a:close/>
                <a:moveTo>
                  <a:pt x="8402032" y="2813969"/>
                </a:moveTo>
                <a:cubicBezTo>
                  <a:pt x="8322657" y="2813969"/>
                  <a:pt x="8244213" y="2821720"/>
                  <a:pt x="8166698" y="2837223"/>
                </a:cubicBezTo>
                <a:cubicBezTo>
                  <a:pt x="8101586" y="2849625"/>
                  <a:pt x="8056162" y="2863733"/>
                  <a:pt x="8030427" y="2879546"/>
                </a:cubicBezTo>
                <a:cubicBezTo>
                  <a:pt x="8004693" y="2895359"/>
                  <a:pt x="7991825" y="2916598"/>
                  <a:pt x="7991825" y="2943263"/>
                </a:cubicBezTo>
                <a:cubicBezTo>
                  <a:pt x="7991825" y="2960626"/>
                  <a:pt x="7996165" y="2974889"/>
                  <a:pt x="8004847" y="2986051"/>
                </a:cubicBezTo>
                <a:cubicBezTo>
                  <a:pt x="8013529" y="2997213"/>
                  <a:pt x="8030582" y="3011166"/>
                  <a:pt x="8056007" y="3027909"/>
                </a:cubicBezTo>
                <a:cubicBezTo>
                  <a:pt x="8088873" y="3048373"/>
                  <a:pt x="8109647" y="3071317"/>
                  <a:pt x="8118329" y="3096742"/>
                </a:cubicBezTo>
                <a:cubicBezTo>
                  <a:pt x="8134452" y="3141390"/>
                  <a:pt x="8142513" y="3243090"/>
                  <a:pt x="8142513" y="3401840"/>
                </a:cubicBezTo>
                <a:cubicBezTo>
                  <a:pt x="8142513" y="3631283"/>
                  <a:pt x="8136622" y="3781351"/>
                  <a:pt x="8124840" y="3852045"/>
                </a:cubicBezTo>
                <a:cubicBezTo>
                  <a:pt x="8119259" y="3884291"/>
                  <a:pt x="8101275" y="3909716"/>
                  <a:pt x="8070890" y="3928319"/>
                </a:cubicBezTo>
                <a:cubicBezTo>
                  <a:pt x="8031203" y="3952504"/>
                  <a:pt x="8011358" y="3978549"/>
                  <a:pt x="8011358" y="4006454"/>
                </a:cubicBezTo>
                <a:cubicBezTo>
                  <a:pt x="8011358" y="4083348"/>
                  <a:pt x="8112437" y="4121796"/>
                  <a:pt x="8314596" y="4121796"/>
                </a:cubicBezTo>
                <a:cubicBezTo>
                  <a:pt x="8433038" y="4121796"/>
                  <a:pt x="8533187" y="4111874"/>
                  <a:pt x="8615042" y="4092030"/>
                </a:cubicBezTo>
                <a:cubicBezTo>
                  <a:pt x="8690697" y="4073427"/>
                  <a:pt x="8728524" y="4039320"/>
                  <a:pt x="8728524" y="3989711"/>
                </a:cubicBezTo>
                <a:cubicBezTo>
                  <a:pt x="8728524" y="3954364"/>
                  <a:pt x="8708060" y="3927389"/>
                  <a:pt x="8667132" y="3908785"/>
                </a:cubicBezTo>
                <a:cubicBezTo>
                  <a:pt x="8644808" y="3897623"/>
                  <a:pt x="8629150" y="3887236"/>
                  <a:pt x="8620158" y="3877625"/>
                </a:cubicBezTo>
                <a:cubicBezTo>
                  <a:pt x="8611167" y="3868013"/>
                  <a:pt x="8604500" y="3854215"/>
                  <a:pt x="8600160" y="3836232"/>
                </a:cubicBezTo>
                <a:cubicBezTo>
                  <a:pt x="8588378" y="3779801"/>
                  <a:pt x="8582486" y="3633143"/>
                  <a:pt x="8582486" y="3396259"/>
                </a:cubicBezTo>
                <a:cubicBezTo>
                  <a:pt x="8582486" y="3256112"/>
                  <a:pt x="8586982" y="3161854"/>
                  <a:pt x="8595974" y="3113485"/>
                </a:cubicBezTo>
                <a:cubicBezTo>
                  <a:pt x="8604965" y="3065116"/>
                  <a:pt x="8623724" y="3033800"/>
                  <a:pt x="8652250" y="3019537"/>
                </a:cubicBezTo>
                <a:cubicBezTo>
                  <a:pt x="8686356" y="3002174"/>
                  <a:pt x="8707595" y="2988997"/>
                  <a:pt x="8715966" y="2980005"/>
                </a:cubicBezTo>
                <a:cubicBezTo>
                  <a:pt x="8724338" y="2971013"/>
                  <a:pt x="8728524" y="2957526"/>
                  <a:pt x="8728524" y="2939542"/>
                </a:cubicBezTo>
                <a:cubicBezTo>
                  <a:pt x="8728524" y="2884972"/>
                  <a:pt x="8686356" y="2849315"/>
                  <a:pt x="8602020" y="2832572"/>
                </a:cubicBezTo>
                <a:cubicBezTo>
                  <a:pt x="8539388" y="2820170"/>
                  <a:pt x="8472726" y="2813969"/>
                  <a:pt x="8402032" y="2813969"/>
                </a:cubicBezTo>
                <a:close/>
                <a:moveTo>
                  <a:pt x="6626810" y="2813969"/>
                </a:moveTo>
                <a:cubicBezTo>
                  <a:pt x="6595185" y="2813969"/>
                  <a:pt x="6556582" y="2816914"/>
                  <a:pt x="6511004" y="2822805"/>
                </a:cubicBezTo>
                <a:cubicBezTo>
                  <a:pt x="6465425" y="2828696"/>
                  <a:pt x="6428993" y="2835673"/>
                  <a:pt x="6401708" y="2843734"/>
                </a:cubicBezTo>
                <a:cubicBezTo>
                  <a:pt x="6374423" y="2851176"/>
                  <a:pt x="6352564" y="2863888"/>
                  <a:pt x="6336131" y="2881872"/>
                </a:cubicBezTo>
                <a:cubicBezTo>
                  <a:pt x="6319698" y="2899855"/>
                  <a:pt x="6311481" y="2919699"/>
                  <a:pt x="6311481" y="2941403"/>
                </a:cubicBezTo>
                <a:cubicBezTo>
                  <a:pt x="6311481" y="2974889"/>
                  <a:pt x="6333495" y="3002174"/>
                  <a:pt x="6377524" y="3023258"/>
                </a:cubicBezTo>
                <a:cubicBezTo>
                  <a:pt x="6397367" y="3033180"/>
                  <a:pt x="6410855" y="3041242"/>
                  <a:pt x="6417986" y="3047443"/>
                </a:cubicBezTo>
                <a:cubicBezTo>
                  <a:pt x="6425117" y="3053644"/>
                  <a:pt x="6431474" y="3062946"/>
                  <a:pt x="6437055" y="3075348"/>
                </a:cubicBezTo>
                <a:cubicBezTo>
                  <a:pt x="6452558" y="3111315"/>
                  <a:pt x="6460309" y="3179838"/>
                  <a:pt x="6460309" y="3280917"/>
                </a:cubicBezTo>
                <a:cubicBezTo>
                  <a:pt x="6460309" y="3361532"/>
                  <a:pt x="6457829" y="3458425"/>
                  <a:pt x="6452868" y="3571597"/>
                </a:cubicBezTo>
                <a:cubicBezTo>
                  <a:pt x="6447907" y="3684768"/>
                  <a:pt x="6442636" y="3766158"/>
                  <a:pt x="6437055" y="3815768"/>
                </a:cubicBezTo>
                <a:cubicBezTo>
                  <a:pt x="6432094" y="3862277"/>
                  <a:pt x="6426048" y="3893593"/>
                  <a:pt x="6418916" y="3909716"/>
                </a:cubicBezTo>
                <a:cubicBezTo>
                  <a:pt x="6411785" y="3925839"/>
                  <a:pt x="6397987" y="3938551"/>
                  <a:pt x="6377524" y="3947853"/>
                </a:cubicBezTo>
                <a:cubicBezTo>
                  <a:pt x="6345278" y="3963356"/>
                  <a:pt x="6325279" y="3974983"/>
                  <a:pt x="6317527" y="3982734"/>
                </a:cubicBezTo>
                <a:cubicBezTo>
                  <a:pt x="6309776" y="3990486"/>
                  <a:pt x="6305900" y="4003043"/>
                  <a:pt x="6305900" y="4020407"/>
                </a:cubicBezTo>
                <a:cubicBezTo>
                  <a:pt x="6305900" y="4087999"/>
                  <a:pt x="6380934" y="4121796"/>
                  <a:pt x="6531003" y="4121796"/>
                </a:cubicBezTo>
                <a:cubicBezTo>
                  <a:pt x="6708976" y="4121796"/>
                  <a:pt x="6797963" y="4087069"/>
                  <a:pt x="6797963" y="4017616"/>
                </a:cubicBezTo>
                <a:cubicBezTo>
                  <a:pt x="6797963" y="3991571"/>
                  <a:pt x="6787731" y="3973278"/>
                  <a:pt x="6767267" y="3962736"/>
                </a:cubicBezTo>
                <a:cubicBezTo>
                  <a:pt x="6735641" y="3946613"/>
                  <a:pt x="6716262" y="3935450"/>
                  <a:pt x="6709131" y="3929249"/>
                </a:cubicBezTo>
                <a:cubicBezTo>
                  <a:pt x="6702000" y="3923048"/>
                  <a:pt x="6696263" y="3913126"/>
                  <a:pt x="6691923" y="3899484"/>
                </a:cubicBezTo>
                <a:cubicBezTo>
                  <a:pt x="6685722" y="3876539"/>
                  <a:pt x="6682621" y="3832821"/>
                  <a:pt x="6682621" y="3768329"/>
                </a:cubicBezTo>
                <a:cubicBezTo>
                  <a:pt x="6682621" y="3706317"/>
                  <a:pt x="6684792" y="3638724"/>
                  <a:pt x="6689132" y="3565551"/>
                </a:cubicBezTo>
                <a:cubicBezTo>
                  <a:pt x="6690993" y="3532684"/>
                  <a:pt x="6701844" y="3516251"/>
                  <a:pt x="6721688" y="3516251"/>
                </a:cubicBezTo>
                <a:cubicBezTo>
                  <a:pt x="6740292" y="3516251"/>
                  <a:pt x="6757965" y="3535475"/>
                  <a:pt x="6774708" y="3573922"/>
                </a:cubicBezTo>
                <a:lnTo>
                  <a:pt x="6897492" y="3850184"/>
                </a:lnTo>
                <a:cubicBezTo>
                  <a:pt x="6913615" y="3886771"/>
                  <a:pt x="6933923" y="3928629"/>
                  <a:pt x="6958418" y="3975758"/>
                </a:cubicBezTo>
                <a:cubicBezTo>
                  <a:pt x="6982913" y="4022887"/>
                  <a:pt x="6998570" y="4050172"/>
                  <a:pt x="7005392" y="4057614"/>
                </a:cubicBezTo>
                <a:cubicBezTo>
                  <a:pt x="7015934" y="4069396"/>
                  <a:pt x="7028027" y="4075287"/>
                  <a:pt x="7041669" y="4075287"/>
                </a:cubicBezTo>
                <a:cubicBezTo>
                  <a:pt x="7055932" y="4075287"/>
                  <a:pt x="7068954" y="4068000"/>
                  <a:pt x="7080736" y="4053428"/>
                </a:cubicBezTo>
                <a:cubicBezTo>
                  <a:pt x="7092518" y="4038855"/>
                  <a:pt x="7108022" y="4010485"/>
                  <a:pt x="7127245" y="3968317"/>
                </a:cubicBezTo>
                <a:lnTo>
                  <a:pt x="7238866" y="3718099"/>
                </a:lnTo>
                <a:cubicBezTo>
                  <a:pt x="7271112" y="3646786"/>
                  <a:pt x="7295296" y="3599192"/>
                  <a:pt x="7311420" y="3575317"/>
                </a:cubicBezTo>
                <a:cubicBezTo>
                  <a:pt x="7327543" y="3551443"/>
                  <a:pt x="7344286" y="3539506"/>
                  <a:pt x="7361649" y="3539506"/>
                </a:cubicBezTo>
                <a:cubicBezTo>
                  <a:pt x="7376532" y="3539506"/>
                  <a:pt x="7386299" y="3547257"/>
                  <a:pt x="7390950" y="3562760"/>
                </a:cubicBezTo>
                <a:cubicBezTo>
                  <a:pt x="7395601" y="3578263"/>
                  <a:pt x="7397926" y="3610819"/>
                  <a:pt x="7397926" y="3660429"/>
                </a:cubicBezTo>
                <a:cubicBezTo>
                  <a:pt x="7397926" y="3749725"/>
                  <a:pt x="7394981" y="3812977"/>
                  <a:pt x="7389089" y="3850184"/>
                </a:cubicBezTo>
                <a:cubicBezTo>
                  <a:pt x="7383198" y="3887391"/>
                  <a:pt x="7372192" y="3912506"/>
                  <a:pt x="7356068" y="3925529"/>
                </a:cubicBezTo>
                <a:cubicBezTo>
                  <a:pt x="7325062" y="3950953"/>
                  <a:pt x="7305839" y="3968472"/>
                  <a:pt x="7298397" y="3978084"/>
                </a:cubicBezTo>
                <a:cubicBezTo>
                  <a:pt x="7290956" y="3987695"/>
                  <a:pt x="7287235" y="3999943"/>
                  <a:pt x="7287235" y="4014826"/>
                </a:cubicBezTo>
                <a:cubicBezTo>
                  <a:pt x="7287235" y="4055133"/>
                  <a:pt x="7315760" y="4083659"/>
                  <a:pt x="7372811" y="4100402"/>
                </a:cubicBezTo>
                <a:cubicBezTo>
                  <a:pt x="7424281" y="4115285"/>
                  <a:pt x="7502416" y="4122726"/>
                  <a:pt x="7607216" y="4122726"/>
                </a:cubicBezTo>
                <a:cubicBezTo>
                  <a:pt x="7675429" y="4122726"/>
                  <a:pt x="7725968" y="4121176"/>
                  <a:pt x="7758834" y="4118075"/>
                </a:cubicBezTo>
                <a:cubicBezTo>
                  <a:pt x="7791701" y="4114974"/>
                  <a:pt x="7823016" y="4108463"/>
                  <a:pt x="7852782" y="4098541"/>
                </a:cubicBezTo>
                <a:cubicBezTo>
                  <a:pt x="7910453" y="4080558"/>
                  <a:pt x="7939288" y="4049862"/>
                  <a:pt x="7939288" y="4006454"/>
                </a:cubicBezTo>
                <a:cubicBezTo>
                  <a:pt x="7939288" y="3981649"/>
                  <a:pt x="7928126" y="3961805"/>
                  <a:pt x="7905802" y="3946923"/>
                </a:cubicBezTo>
                <a:cubicBezTo>
                  <a:pt x="7873556" y="3925839"/>
                  <a:pt x="7853558" y="3910026"/>
                  <a:pt x="7845806" y="3899484"/>
                </a:cubicBezTo>
                <a:cubicBezTo>
                  <a:pt x="7838054" y="3888942"/>
                  <a:pt x="7832318" y="3869098"/>
                  <a:pt x="7828598" y="3839952"/>
                </a:cubicBezTo>
                <a:cubicBezTo>
                  <a:pt x="7813715" y="3720890"/>
                  <a:pt x="7806273" y="3582294"/>
                  <a:pt x="7806273" y="3424164"/>
                </a:cubicBezTo>
                <a:cubicBezTo>
                  <a:pt x="7806273" y="3301381"/>
                  <a:pt x="7813404" y="3197201"/>
                  <a:pt x="7827667" y="3111625"/>
                </a:cubicBezTo>
                <a:cubicBezTo>
                  <a:pt x="7835109" y="3070697"/>
                  <a:pt x="7853093" y="3039381"/>
                  <a:pt x="7881618" y="3017677"/>
                </a:cubicBezTo>
                <a:cubicBezTo>
                  <a:pt x="7902701" y="3002174"/>
                  <a:pt x="7916654" y="2988997"/>
                  <a:pt x="7923475" y="2978145"/>
                </a:cubicBezTo>
                <a:cubicBezTo>
                  <a:pt x="7930297" y="2967293"/>
                  <a:pt x="7933707" y="2952875"/>
                  <a:pt x="7933707" y="2934891"/>
                </a:cubicBezTo>
                <a:cubicBezTo>
                  <a:pt x="7933707" y="2854896"/>
                  <a:pt x="7845960" y="2814899"/>
                  <a:pt x="7670468" y="2814899"/>
                </a:cubicBezTo>
                <a:cubicBezTo>
                  <a:pt x="7570628" y="2814899"/>
                  <a:pt x="7501795" y="2828231"/>
                  <a:pt x="7463969" y="2854896"/>
                </a:cubicBezTo>
                <a:cubicBezTo>
                  <a:pt x="7434203" y="2875360"/>
                  <a:pt x="7404127" y="2916598"/>
                  <a:pt x="7373742" y="2978610"/>
                </a:cubicBezTo>
                <a:cubicBezTo>
                  <a:pt x="7368780" y="2988532"/>
                  <a:pt x="7358239" y="3009926"/>
                  <a:pt x="7342116" y="3042792"/>
                </a:cubicBezTo>
                <a:lnTo>
                  <a:pt x="7210961" y="3298590"/>
                </a:lnTo>
                <a:cubicBezTo>
                  <a:pt x="7197938" y="3324015"/>
                  <a:pt x="7186622" y="3341378"/>
                  <a:pt x="7177009" y="3350680"/>
                </a:cubicBezTo>
                <a:cubicBezTo>
                  <a:pt x="7167397" y="3359982"/>
                  <a:pt x="7156391" y="3364633"/>
                  <a:pt x="7143988" y="3364633"/>
                </a:cubicBezTo>
                <a:cubicBezTo>
                  <a:pt x="7129725" y="3364633"/>
                  <a:pt x="7118563" y="3360292"/>
                  <a:pt x="7110502" y="3351610"/>
                </a:cubicBezTo>
                <a:cubicBezTo>
                  <a:pt x="7102441" y="3342929"/>
                  <a:pt x="7087867" y="3319054"/>
                  <a:pt x="7066784" y="3279987"/>
                </a:cubicBezTo>
                <a:lnTo>
                  <a:pt x="6873307" y="2923729"/>
                </a:lnTo>
                <a:cubicBezTo>
                  <a:pt x="6855944" y="2890863"/>
                  <a:pt x="6842611" y="2869159"/>
                  <a:pt x="6833309" y="2858617"/>
                </a:cubicBezTo>
                <a:cubicBezTo>
                  <a:pt x="6824008" y="2848075"/>
                  <a:pt x="6811296" y="2839703"/>
                  <a:pt x="6795172" y="2833502"/>
                </a:cubicBezTo>
                <a:cubicBezTo>
                  <a:pt x="6762306" y="2820480"/>
                  <a:pt x="6706186" y="2813969"/>
                  <a:pt x="6626810" y="2813969"/>
                </a:cubicBezTo>
                <a:close/>
                <a:moveTo>
                  <a:pt x="3745164" y="2813969"/>
                </a:moveTo>
                <a:cubicBezTo>
                  <a:pt x="3658347" y="2813969"/>
                  <a:pt x="3597576" y="2816449"/>
                  <a:pt x="3562849" y="2821410"/>
                </a:cubicBezTo>
                <a:cubicBezTo>
                  <a:pt x="3460530" y="2836913"/>
                  <a:pt x="3409370" y="2874430"/>
                  <a:pt x="3409370" y="2933961"/>
                </a:cubicBezTo>
                <a:cubicBezTo>
                  <a:pt x="3409370" y="2952565"/>
                  <a:pt x="3414796" y="2968378"/>
                  <a:pt x="3425648" y="2981400"/>
                </a:cubicBezTo>
                <a:cubicBezTo>
                  <a:pt x="3436500" y="2994423"/>
                  <a:pt x="3455879" y="3007755"/>
                  <a:pt x="3483784" y="3021398"/>
                </a:cubicBezTo>
                <a:cubicBezTo>
                  <a:pt x="3507969" y="3033180"/>
                  <a:pt x="3525332" y="3045582"/>
                  <a:pt x="3535874" y="3058605"/>
                </a:cubicBezTo>
                <a:cubicBezTo>
                  <a:pt x="3546416" y="3071627"/>
                  <a:pt x="3555098" y="3091471"/>
                  <a:pt x="3561919" y="3118136"/>
                </a:cubicBezTo>
                <a:cubicBezTo>
                  <a:pt x="3580522" y="3191310"/>
                  <a:pt x="3589824" y="3307892"/>
                  <a:pt x="3589824" y="3467882"/>
                </a:cubicBezTo>
                <a:cubicBezTo>
                  <a:pt x="3589824" y="3617950"/>
                  <a:pt x="3584553" y="3732982"/>
                  <a:pt x="3574011" y="3812977"/>
                </a:cubicBezTo>
                <a:cubicBezTo>
                  <a:pt x="3567810" y="3857006"/>
                  <a:pt x="3550137" y="3887701"/>
                  <a:pt x="3520991" y="3905065"/>
                </a:cubicBezTo>
                <a:cubicBezTo>
                  <a:pt x="3490605" y="3923048"/>
                  <a:pt x="3471072" y="3937311"/>
                  <a:pt x="3462390" y="3947853"/>
                </a:cubicBezTo>
                <a:cubicBezTo>
                  <a:pt x="3453709" y="3958395"/>
                  <a:pt x="3449368" y="3974208"/>
                  <a:pt x="3449368" y="3995292"/>
                </a:cubicBezTo>
                <a:cubicBezTo>
                  <a:pt x="3449368" y="4035599"/>
                  <a:pt x="3472467" y="4066760"/>
                  <a:pt x="3518666" y="4088774"/>
                </a:cubicBezTo>
                <a:cubicBezTo>
                  <a:pt x="3564865" y="4110789"/>
                  <a:pt x="3629822" y="4121796"/>
                  <a:pt x="3713538" y="4121796"/>
                </a:cubicBezTo>
                <a:cubicBezTo>
                  <a:pt x="3898952" y="4121796"/>
                  <a:pt x="3991660" y="4078698"/>
                  <a:pt x="3991660" y="3992501"/>
                </a:cubicBezTo>
                <a:cubicBezTo>
                  <a:pt x="3991660" y="3959635"/>
                  <a:pt x="3970886" y="3932970"/>
                  <a:pt x="3929339" y="3912506"/>
                </a:cubicBezTo>
                <a:cubicBezTo>
                  <a:pt x="3899573" y="3897623"/>
                  <a:pt x="3879884" y="3874369"/>
                  <a:pt x="3870272" y="3842743"/>
                </a:cubicBezTo>
                <a:cubicBezTo>
                  <a:pt x="3860660" y="3811117"/>
                  <a:pt x="3855855" y="3752206"/>
                  <a:pt x="3855855" y="3666010"/>
                </a:cubicBezTo>
                <a:cubicBezTo>
                  <a:pt x="3855855" y="3561210"/>
                  <a:pt x="3874768" y="3508810"/>
                  <a:pt x="3912595" y="3508810"/>
                </a:cubicBezTo>
                <a:cubicBezTo>
                  <a:pt x="3938020" y="3508810"/>
                  <a:pt x="3969956" y="3526173"/>
                  <a:pt x="4008403" y="3560900"/>
                </a:cubicBezTo>
                <a:lnTo>
                  <a:pt x="4559997" y="4054823"/>
                </a:lnTo>
                <a:cubicBezTo>
                  <a:pt x="4592243" y="4083969"/>
                  <a:pt x="4615343" y="4102572"/>
                  <a:pt x="4629295" y="4110634"/>
                </a:cubicBezTo>
                <a:cubicBezTo>
                  <a:pt x="4643248" y="4118695"/>
                  <a:pt x="4659836" y="4122726"/>
                  <a:pt x="4679060" y="4122726"/>
                </a:cubicBezTo>
                <a:cubicBezTo>
                  <a:pt x="4723088" y="4122726"/>
                  <a:pt x="4753474" y="4092650"/>
                  <a:pt x="4770217" y="4032499"/>
                </a:cubicBezTo>
                <a:cubicBezTo>
                  <a:pt x="4783860" y="3984130"/>
                  <a:pt x="4790371" y="3905375"/>
                  <a:pt x="4789751" y="3796234"/>
                </a:cubicBezTo>
                <a:cubicBezTo>
                  <a:pt x="4789131" y="3715619"/>
                  <a:pt x="4788821" y="3652057"/>
                  <a:pt x="4788821" y="3605548"/>
                </a:cubicBezTo>
                <a:lnTo>
                  <a:pt x="4788821" y="3302311"/>
                </a:lnTo>
                <a:cubicBezTo>
                  <a:pt x="4789440" y="3188209"/>
                  <a:pt x="4798122" y="3110695"/>
                  <a:pt x="4814866" y="3069767"/>
                </a:cubicBezTo>
                <a:cubicBezTo>
                  <a:pt x="4819826" y="3057365"/>
                  <a:pt x="4825718" y="3048063"/>
                  <a:pt x="4832539" y="3041862"/>
                </a:cubicBezTo>
                <a:cubicBezTo>
                  <a:pt x="4839360" y="3035661"/>
                  <a:pt x="4852072" y="3028529"/>
                  <a:pt x="4870676" y="3020468"/>
                </a:cubicBezTo>
                <a:cubicBezTo>
                  <a:pt x="4917186" y="3000004"/>
                  <a:pt x="4940439" y="2969618"/>
                  <a:pt x="4940439" y="2929310"/>
                </a:cubicBezTo>
                <a:cubicBezTo>
                  <a:pt x="4940439" y="2880941"/>
                  <a:pt x="4911914" y="2848075"/>
                  <a:pt x="4854863" y="2830712"/>
                </a:cubicBezTo>
                <a:cubicBezTo>
                  <a:pt x="4818896" y="2819550"/>
                  <a:pt x="4754094" y="2813969"/>
                  <a:pt x="4660456" y="2813969"/>
                </a:cubicBezTo>
                <a:cubicBezTo>
                  <a:pt x="4587903" y="2813969"/>
                  <a:pt x="4537053" y="2817069"/>
                  <a:pt x="4507907" y="2823270"/>
                </a:cubicBezTo>
                <a:cubicBezTo>
                  <a:pt x="4436594" y="2838153"/>
                  <a:pt x="4400937" y="2871640"/>
                  <a:pt x="4400937" y="2923729"/>
                </a:cubicBezTo>
                <a:cubicBezTo>
                  <a:pt x="4400937" y="2944813"/>
                  <a:pt x="4405898" y="2962022"/>
                  <a:pt x="4415820" y="2975354"/>
                </a:cubicBezTo>
                <a:cubicBezTo>
                  <a:pt x="4425742" y="2988687"/>
                  <a:pt x="4442795" y="3001244"/>
                  <a:pt x="4466980" y="3013026"/>
                </a:cubicBezTo>
                <a:cubicBezTo>
                  <a:pt x="4496746" y="3027289"/>
                  <a:pt x="4516279" y="3048683"/>
                  <a:pt x="4525581" y="3077208"/>
                </a:cubicBezTo>
                <a:cubicBezTo>
                  <a:pt x="4534883" y="3105734"/>
                  <a:pt x="4539533" y="3159064"/>
                  <a:pt x="4539533" y="3237199"/>
                </a:cubicBezTo>
                <a:cubicBezTo>
                  <a:pt x="4539533" y="3306032"/>
                  <a:pt x="4523410" y="3340448"/>
                  <a:pt x="4491164" y="3340448"/>
                </a:cubicBezTo>
                <a:cubicBezTo>
                  <a:pt x="4471941" y="3340448"/>
                  <a:pt x="4440625" y="3321535"/>
                  <a:pt x="4397217" y="3283707"/>
                </a:cubicBezTo>
                <a:lnTo>
                  <a:pt x="3933989" y="2878151"/>
                </a:lnTo>
                <a:cubicBezTo>
                  <a:pt x="3902983" y="2850865"/>
                  <a:pt x="3876163" y="2833347"/>
                  <a:pt x="3853529" y="2825596"/>
                </a:cubicBezTo>
                <a:cubicBezTo>
                  <a:pt x="3830895" y="2817844"/>
                  <a:pt x="3794773" y="2813969"/>
                  <a:pt x="3745164" y="2813969"/>
                </a:cubicBezTo>
                <a:close/>
                <a:moveTo>
                  <a:pt x="9470730" y="2801876"/>
                </a:moveTo>
                <a:cubicBezTo>
                  <a:pt x="9404376" y="2801876"/>
                  <a:pt x="9349806" y="2823580"/>
                  <a:pt x="9307018" y="2866989"/>
                </a:cubicBezTo>
                <a:cubicBezTo>
                  <a:pt x="9286555" y="2886832"/>
                  <a:pt x="9273378" y="2907141"/>
                  <a:pt x="9267486" y="2927915"/>
                </a:cubicBezTo>
                <a:cubicBezTo>
                  <a:pt x="9261594" y="2948689"/>
                  <a:pt x="9258339" y="2985741"/>
                  <a:pt x="9257720" y="3039071"/>
                </a:cubicBezTo>
                <a:cubicBezTo>
                  <a:pt x="9257100" y="3089301"/>
                  <a:pt x="9248572" y="3140615"/>
                  <a:pt x="9232140" y="3193015"/>
                </a:cubicBezTo>
                <a:cubicBezTo>
                  <a:pt x="9215707" y="3245415"/>
                  <a:pt x="9183306" y="3324325"/>
                  <a:pt x="9134936" y="3429745"/>
                </a:cubicBezTo>
                <a:lnTo>
                  <a:pt x="9003782" y="3717169"/>
                </a:lnTo>
                <a:cubicBezTo>
                  <a:pt x="8965334" y="3801505"/>
                  <a:pt x="8935724" y="3856541"/>
                  <a:pt x="8914950" y="3882275"/>
                </a:cubicBezTo>
                <a:cubicBezTo>
                  <a:pt x="8894175" y="3908010"/>
                  <a:pt x="8863636" y="3928009"/>
                  <a:pt x="8823327" y="3942272"/>
                </a:cubicBezTo>
                <a:cubicBezTo>
                  <a:pt x="8798523" y="3950953"/>
                  <a:pt x="8781314" y="3960565"/>
                  <a:pt x="8771702" y="3971107"/>
                </a:cubicBezTo>
                <a:cubicBezTo>
                  <a:pt x="8762090" y="3981649"/>
                  <a:pt x="8757285" y="3996532"/>
                  <a:pt x="8757285" y="4015756"/>
                </a:cubicBezTo>
                <a:cubicBezTo>
                  <a:pt x="8757285" y="4059784"/>
                  <a:pt x="8778990" y="4088309"/>
                  <a:pt x="8822397" y="4101332"/>
                </a:cubicBezTo>
                <a:cubicBezTo>
                  <a:pt x="8869526" y="4114974"/>
                  <a:pt x="8943320" y="4121796"/>
                  <a:pt x="9043779" y="4121796"/>
                </a:cubicBezTo>
                <a:cubicBezTo>
                  <a:pt x="9220512" y="4121796"/>
                  <a:pt x="9308879" y="4084899"/>
                  <a:pt x="9308879" y="4011105"/>
                </a:cubicBezTo>
                <a:cubicBezTo>
                  <a:pt x="9308879" y="3977618"/>
                  <a:pt x="9289965" y="3955294"/>
                  <a:pt x="9252138" y="3944132"/>
                </a:cubicBezTo>
                <a:cubicBezTo>
                  <a:pt x="9222992" y="3934830"/>
                  <a:pt x="9205784" y="3928164"/>
                  <a:pt x="9200514" y="3924133"/>
                </a:cubicBezTo>
                <a:cubicBezTo>
                  <a:pt x="9195243" y="3920103"/>
                  <a:pt x="9192607" y="3911266"/>
                  <a:pt x="9192607" y="3897623"/>
                </a:cubicBezTo>
                <a:cubicBezTo>
                  <a:pt x="9192607" y="3882741"/>
                  <a:pt x="9196328" y="3867238"/>
                  <a:pt x="9203769" y="3851115"/>
                </a:cubicBezTo>
                <a:cubicBezTo>
                  <a:pt x="9211210" y="3834991"/>
                  <a:pt x="9219892" y="3823829"/>
                  <a:pt x="9229814" y="3817628"/>
                </a:cubicBezTo>
                <a:cubicBezTo>
                  <a:pt x="9245938" y="3807706"/>
                  <a:pt x="9295237" y="3802745"/>
                  <a:pt x="9377712" y="3802745"/>
                </a:cubicBezTo>
                <a:cubicBezTo>
                  <a:pt x="9475690" y="3802745"/>
                  <a:pt x="9551655" y="3806466"/>
                  <a:pt x="9605605" y="3813908"/>
                </a:cubicBezTo>
                <a:cubicBezTo>
                  <a:pt x="9655834" y="3821349"/>
                  <a:pt x="9680950" y="3845844"/>
                  <a:pt x="9680950" y="3887391"/>
                </a:cubicBezTo>
                <a:cubicBezTo>
                  <a:pt x="9680950" y="3910956"/>
                  <a:pt x="9666376" y="3927699"/>
                  <a:pt x="9637231" y="3937621"/>
                </a:cubicBezTo>
                <a:cubicBezTo>
                  <a:pt x="9611186" y="3946303"/>
                  <a:pt x="9593358" y="3955759"/>
                  <a:pt x="9583746" y="3965991"/>
                </a:cubicBezTo>
                <a:cubicBezTo>
                  <a:pt x="9574134" y="3976223"/>
                  <a:pt x="9569328" y="3990641"/>
                  <a:pt x="9569328" y="4009244"/>
                </a:cubicBezTo>
                <a:cubicBezTo>
                  <a:pt x="9569328" y="4033429"/>
                  <a:pt x="9578475" y="4054048"/>
                  <a:pt x="9596768" y="4071101"/>
                </a:cubicBezTo>
                <a:cubicBezTo>
                  <a:pt x="9615062" y="4088154"/>
                  <a:pt x="9639712" y="4099472"/>
                  <a:pt x="9670718" y="4105053"/>
                </a:cubicBezTo>
                <a:cubicBezTo>
                  <a:pt x="9738310" y="4116835"/>
                  <a:pt x="9842180" y="4122726"/>
                  <a:pt x="9982326" y="4122726"/>
                </a:cubicBezTo>
                <a:cubicBezTo>
                  <a:pt x="10106350" y="4122726"/>
                  <a:pt x="10195646" y="4112804"/>
                  <a:pt x="10250217" y="4092960"/>
                </a:cubicBezTo>
                <a:cubicBezTo>
                  <a:pt x="10304787" y="4073116"/>
                  <a:pt x="10332072" y="4040560"/>
                  <a:pt x="10332072" y="3995292"/>
                </a:cubicBezTo>
                <a:cubicBezTo>
                  <a:pt x="10332072" y="3956845"/>
                  <a:pt x="10309748" y="3934210"/>
                  <a:pt x="10265100" y="3927389"/>
                </a:cubicBezTo>
                <a:cubicBezTo>
                  <a:pt x="10242155" y="3923668"/>
                  <a:pt x="10225102" y="3916382"/>
                  <a:pt x="10213940" y="3905530"/>
                </a:cubicBezTo>
                <a:cubicBezTo>
                  <a:pt x="10202778" y="3894678"/>
                  <a:pt x="10188825" y="3871888"/>
                  <a:pt x="10172082" y="3837162"/>
                </a:cubicBezTo>
                <a:lnTo>
                  <a:pt x="9996279" y="3460441"/>
                </a:lnTo>
                <a:cubicBezTo>
                  <a:pt x="9844970" y="3137360"/>
                  <a:pt x="9729628" y="2942333"/>
                  <a:pt x="9650254" y="2875360"/>
                </a:cubicBezTo>
                <a:cubicBezTo>
                  <a:pt x="9593203" y="2826371"/>
                  <a:pt x="9533361" y="2801876"/>
                  <a:pt x="9470730" y="2801876"/>
                </a:cubicBezTo>
                <a:close/>
                <a:moveTo>
                  <a:pt x="2527005" y="2801876"/>
                </a:moveTo>
                <a:cubicBezTo>
                  <a:pt x="2460653" y="2801876"/>
                  <a:pt x="2406083" y="2823580"/>
                  <a:pt x="2363294" y="2866989"/>
                </a:cubicBezTo>
                <a:cubicBezTo>
                  <a:pt x="2342831" y="2886832"/>
                  <a:pt x="2329653" y="2907141"/>
                  <a:pt x="2323762" y="2927915"/>
                </a:cubicBezTo>
                <a:cubicBezTo>
                  <a:pt x="2317871" y="2948689"/>
                  <a:pt x="2314615" y="2985741"/>
                  <a:pt x="2313995" y="3039071"/>
                </a:cubicBezTo>
                <a:cubicBezTo>
                  <a:pt x="2313375" y="3089301"/>
                  <a:pt x="2304848" y="3140615"/>
                  <a:pt x="2288415" y="3193015"/>
                </a:cubicBezTo>
                <a:cubicBezTo>
                  <a:pt x="2271982" y="3245415"/>
                  <a:pt x="2239581" y="3324325"/>
                  <a:pt x="2191212" y="3429745"/>
                </a:cubicBezTo>
                <a:lnTo>
                  <a:pt x="2060057" y="3717169"/>
                </a:lnTo>
                <a:cubicBezTo>
                  <a:pt x="2021610" y="3801505"/>
                  <a:pt x="1991999" y="3856541"/>
                  <a:pt x="1971225" y="3882275"/>
                </a:cubicBezTo>
                <a:cubicBezTo>
                  <a:pt x="1950451" y="3908010"/>
                  <a:pt x="1919910" y="3928009"/>
                  <a:pt x="1879603" y="3942272"/>
                </a:cubicBezTo>
                <a:cubicBezTo>
                  <a:pt x="1854798" y="3950953"/>
                  <a:pt x="1837590" y="3960565"/>
                  <a:pt x="1827978" y="3971107"/>
                </a:cubicBezTo>
                <a:cubicBezTo>
                  <a:pt x="1818366" y="3981649"/>
                  <a:pt x="1813560" y="3996532"/>
                  <a:pt x="1813560" y="4015756"/>
                </a:cubicBezTo>
                <a:cubicBezTo>
                  <a:pt x="1813560" y="4059784"/>
                  <a:pt x="1835264" y="4088309"/>
                  <a:pt x="1878673" y="4101332"/>
                </a:cubicBezTo>
                <a:cubicBezTo>
                  <a:pt x="1925801" y="4114974"/>
                  <a:pt x="1999595" y="4121796"/>
                  <a:pt x="2100055" y="4121796"/>
                </a:cubicBezTo>
                <a:cubicBezTo>
                  <a:pt x="2276788" y="4121796"/>
                  <a:pt x="2365155" y="4084899"/>
                  <a:pt x="2365155" y="4011105"/>
                </a:cubicBezTo>
                <a:cubicBezTo>
                  <a:pt x="2365155" y="3977618"/>
                  <a:pt x="2346241" y="3955294"/>
                  <a:pt x="2308414" y="3944132"/>
                </a:cubicBezTo>
                <a:cubicBezTo>
                  <a:pt x="2279268" y="3934830"/>
                  <a:pt x="2262060" y="3928164"/>
                  <a:pt x="2256789" y="3924133"/>
                </a:cubicBezTo>
                <a:cubicBezTo>
                  <a:pt x="2251518" y="3920103"/>
                  <a:pt x="2248883" y="3911266"/>
                  <a:pt x="2248883" y="3897623"/>
                </a:cubicBezTo>
                <a:cubicBezTo>
                  <a:pt x="2248883" y="3882741"/>
                  <a:pt x="2252603" y="3867238"/>
                  <a:pt x="2260045" y="3851115"/>
                </a:cubicBezTo>
                <a:cubicBezTo>
                  <a:pt x="2267486" y="3834991"/>
                  <a:pt x="2276168" y="3823829"/>
                  <a:pt x="2286090" y="3817628"/>
                </a:cubicBezTo>
                <a:cubicBezTo>
                  <a:pt x="2302213" y="3807706"/>
                  <a:pt x="2351512" y="3802745"/>
                  <a:pt x="2433988" y="3802745"/>
                </a:cubicBezTo>
                <a:cubicBezTo>
                  <a:pt x="2531966" y="3802745"/>
                  <a:pt x="2607930" y="3806466"/>
                  <a:pt x="2661881" y="3813908"/>
                </a:cubicBezTo>
                <a:cubicBezTo>
                  <a:pt x="2712110" y="3821349"/>
                  <a:pt x="2737225" y="3845844"/>
                  <a:pt x="2737225" y="3887391"/>
                </a:cubicBezTo>
                <a:cubicBezTo>
                  <a:pt x="2737225" y="3910956"/>
                  <a:pt x="2722652" y="3927699"/>
                  <a:pt x="2693507" y="3937621"/>
                </a:cubicBezTo>
                <a:cubicBezTo>
                  <a:pt x="2667462" y="3946303"/>
                  <a:pt x="2649633" y="3955759"/>
                  <a:pt x="2640022" y="3965991"/>
                </a:cubicBezTo>
                <a:cubicBezTo>
                  <a:pt x="2630410" y="3976223"/>
                  <a:pt x="2625604" y="3990641"/>
                  <a:pt x="2625604" y="4009244"/>
                </a:cubicBezTo>
                <a:cubicBezTo>
                  <a:pt x="2625604" y="4033429"/>
                  <a:pt x="2634751" y="4054048"/>
                  <a:pt x="2653044" y="4071101"/>
                </a:cubicBezTo>
                <a:cubicBezTo>
                  <a:pt x="2671338" y="4088154"/>
                  <a:pt x="2695987" y="4099472"/>
                  <a:pt x="2726993" y="4105053"/>
                </a:cubicBezTo>
                <a:cubicBezTo>
                  <a:pt x="2794586" y="4116835"/>
                  <a:pt x="2898455" y="4122726"/>
                  <a:pt x="3038602" y="4122726"/>
                </a:cubicBezTo>
                <a:cubicBezTo>
                  <a:pt x="3162626" y="4122726"/>
                  <a:pt x="3251922" y="4112804"/>
                  <a:pt x="3306493" y="4092960"/>
                </a:cubicBezTo>
                <a:cubicBezTo>
                  <a:pt x="3361063" y="4073116"/>
                  <a:pt x="3388348" y="4040560"/>
                  <a:pt x="3388348" y="3995292"/>
                </a:cubicBezTo>
                <a:cubicBezTo>
                  <a:pt x="3388348" y="3956845"/>
                  <a:pt x="3366024" y="3934210"/>
                  <a:pt x="3321375" y="3927389"/>
                </a:cubicBezTo>
                <a:cubicBezTo>
                  <a:pt x="3298431" y="3923668"/>
                  <a:pt x="3281378" y="3916382"/>
                  <a:pt x="3270216" y="3905530"/>
                </a:cubicBezTo>
                <a:cubicBezTo>
                  <a:pt x="3259054" y="3894678"/>
                  <a:pt x="3245101" y="3871888"/>
                  <a:pt x="3228358" y="3837162"/>
                </a:cubicBezTo>
                <a:lnTo>
                  <a:pt x="3052555" y="3460441"/>
                </a:lnTo>
                <a:cubicBezTo>
                  <a:pt x="2901246" y="3137360"/>
                  <a:pt x="2785904" y="2942333"/>
                  <a:pt x="2706529" y="2875360"/>
                </a:cubicBezTo>
                <a:cubicBezTo>
                  <a:pt x="2649478" y="2826371"/>
                  <a:pt x="2589637" y="2801876"/>
                  <a:pt x="2527005" y="2801876"/>
                </a:cubicBezTo>
                <a:close/>
                <a:moveTo>
                  <a:pt x="6046269" y="2797225"/>
                </a:moveTo>
                <a:cubicBezTo>
                  <a:pt x="6038829" y="2797225"/>
                  <a:pt x="6028596" y="2799086"/>
                  <a:pt x="6015574" y="2802806"/>
                </a:cubicBezTo>
                <a:cubicBezTo>
                  <a:pt x="5973406" y="2815209"/>
                  <a:pt x="5930153" y="2823425"/>
                  <a:pt x="5885814" y="2827456"/>
                </a:cubicBezTo>
                <a:cubicBezTo>
                  <a:pt x="5841476" y="2831487"/>
                  <a:pt x="5770938" y="2833502"/>
                  <a:pt x="5674199" y="2833502"/>
                </a:cubicBezTo>
                <a:lnTo>
                  <a:pt x="5196089" y="2833502"/>
                </a:lnTo>
                <a:cubicBezTo>
                  <a:pt x="5126636" y="2833502"/>
                  <a:pt x="5079817" y="2836293"/>
                  <a:pt x="5055632" y="2841874"/>
                </a:cubicBezTo>
                <a:cubicBezTo>
                  <a:pt x="5036409" y="2846835"/>
                  <a:pt x="5020906" y="2857067"/>
                  <a:pt x="5009123" y="2872570"/>
                </a:cubicBezTo>
                <a:cubicBezTo>
                  <a:pt x="4997341" y="2888073"/>
                  <a:pt x="4991450" y="2905746"/>
                  <a:pt x="4991450" y="2925590"/>
                </a:cubicBezTo>
                <a:cubicBezTo>
                  <a:pt x="4991450" y="2962177"/>
                  <a:pt x="5009123" y="2985741"/>
                  <a:pt x="5044470" y="2996283"/>
                </a:cubicBezTo>
                <a:cubicBezTo>
                  <a:pt x="5068034" y="3003104"/>
                  <a:pt x="5083537" y="3008996"/>
                  <a:pt x="5090979" y="3013957"/>
                </a:cubicBezTo>
                <a:cubicBezTo>
                  <a:pt x="5098420" y="3018917"/>
                  <a:pt x="5105242" y="3027599"/>
                  <a:pt x="5111443" y="3040001"/>
                </a:cubicBezTo>
                <a:cubicBezTo>
                  <a:pt x="5141209" y="3102633"/>
                  <a:pt x="5156092" y="3253632"/>
                  <a:pt x="5156092" y="3492997"/>
                </a:cubicBezTo>
                <a:cubicBezTo>
                  <a:pt x="5156092" y="3651747"/>
                  <a:pt x="5145859" y="3777941"/>
                  <a:pt x="5125395" y="3871578"/>
                </a:cubicBezTo>
                <a:cubicBezTo>
                  <a:pt x="5120434" y="3894523"/>
                  <a:pt x="5113458" y="3911886"/>
                  <a:pt x="5104467" y="3923668"/>
                </a:cubicBezTo>
                <a:cubicBezTo>
                  <a:pt x="5095475" y="3935450"/>
                  <a:pt x="5081677" y="3945372"/>
                  <a:pt x="5063073" y="3953434"/>
                </a:cubicBezTo>
                <a:cubicBezTo>
                  <a:pt x="5036409" y="3965836"/>
                  <a:pt x="5019355" y="3976068"/>
                  <a:pt x="5011914" y="3984130"/>
                </a:cubicBezTo>
                <a:cubicBezTo>
                  <a:pt x="5004473" y="3992191"/>
                  <a:pt x="5000752" y="4005214"/>
                  <a:pt x="5000752" y="4023197"/>
                </a:cubicBezTo>
                <a:cubicBezTo>
                  <a:pt x="5000752" y="4048622"/>
                  <a:pt x="5009434" y="4068311"/>
                  <a:pt x="5026797" y="4082263"/>
                </a:cubicBezTo>
                <a:cubicBezTo>
                  <a:pt x="5044160" y="4096216"/>
                  <a:pt x="5068655" y="4103192"/>
                  <a:pt x="5100280" y="4103192"/>
                </a:cubicBezTo>
                <a:lnTo>
                  <a:pt x="5889070" y="4103192"/>
                </a:lnTo>
                <a:cubicBezTo>
                  <a:pt x="5955423" y="4105053"/>
                  <a:pt x="6008442" y="4109703"/>
                  <a:pt x="6048130" y="4117145"/>
                </a:cubicBezTo>
                <a:cubicBezTo>
                  <a:pt x="6070454" y="4120866"/>
                  <a:pt x="6087507" y="4122726"/>
                  <a:pt x="6099289" y="4122726"/>
                </a:cubicBezTo>
                <a:cubicBezTo>
                  <a:pt x="6113552" y="4122726"/>
                  <a:pt x="6125334" y="4119160"/>
                  <a:pt x="6134636" y="4112029"/>
                </a:cubicBezTo>
                <a:cubicBezTo>
                  <a:pt x="6143938" y="4104897"/>
                  <a:pt x="6155720" y="4090790"/>
                  <a:pt x="6169983" y="4069706"/>
                </a:cubicBezTo>
                <a:cubicBezTo>
                  <a:pt x="6197888" y="4026298"/>
                  <a:pt x="6221453" y="3976688"/>
                  <a:pt x="6240676" y="3920878"/>
                </a:cubicBezTo>
                <a:cubicBezTo>
                  <a:pt x="6259900" y="3865067"/>
                  <a:pt x="6269512" y="3818558"/>
                  <a:pt x="6269512" y="3781351"/>
                </a:cubicBezTo>
                <a:cubicBezTo>
                  <a:pt x="6269512" y="3747245"/>
                  <a:pt x="6260985" y="3718875"/>
                  <a:pt x="6243932" y="3696240"/>
                </a:cubicBezTo>
                <a:cubicBezTo>
                  <a:pt x="6226878" y="3673606"/>
                  <a:pt x="6205329" y="3662289"/>
                  <a:pt x="6179285" y="3662289"/>
                </a:cubicBezTo>
                <a:cubicBezTo>
                  <a:pt x="6156960" y="3662289"/>
                  <a:pt x="6138822" y="3668490"/>
                  <a:pt x="6124869" y="3680892"/>
                </a:cubicBezTo>
                <a:cubicBezTo>
                  <a:pt x="6110917" y="3693295"/>
                  <a:pt x="6095259" y="3717479"/>
                  <a:pt x="6077895" y="3753446"/>
                </a:cubicBezTo>
                <a:cubicBezTo>
                  <a:pt x="6048130" y="3816078"/>
                  <a:pt x="6009682" y="3859331"/>
                  <a:pt x="5962554" y="3883206"/>
                </a:cubicBezTo>
                <a:cubicBezTo>
                  <a:pt x="5915425" y="3907080"/>
                  <a:pt x="5845352" y="3919017"/>
                  <a:pt x="5752334" y="3919017"/>
                </a:cubicBezTo>
                <a:cubicBezTo>
                  <a:pt x="5692183" y="3919017"/>
                  <a:pt x="5649239" y="3915452"/>
                  <a:pt x="5623504" y="3908320"/>
                </a:cubicBezTo>
                <a:cubicBezTo>
                  <a:pt x="5597770" y="3901189"/>
                  <a:pt x="5582421" y="3888322"/>
                  <a:pt x="5577462" y="3869718"/>
                </a:cubicBezTo>
                <a:cubicBezTo>
                  <a:pt x="5573120" y="3854835"/>
                  <a:pt x="5568934" y="3824294"/>
                  <a:pt x="5564904" y="3778096"/>
                </a:cubicBezTo>
                <a:cubicBezTo>
                  <a:pt x="5560873" y="3731897"/>
                  <a:pt x="5558857" y="3694225"/>
                  <a:pt x="5558857" y="3665079"/>
                </a:cubicBezTo>
                <a:cubicBezTo>
                  <a:pt x="5558857" y="3617330"/>
                  <a:pt x="5563973" y="3584619"/>
                  <a:pt x="5574205" y="3566946"/>
                </a:cubicBezTo>
                <a:cubicBezTo>
                  <a:pt x="5584437" y="3549273"/>
                  <a:pt x="5603506" y="3540436"/>
                  <a:pt x="5631412" y="3540436"/>
                </a:cubicBezTo>
                <a:cubicBezTo>
                  <a:pt x="5703965" y="3540436"/>
                  <a:pt x="5744893" y="3575473"/>
                  <a:pt x="5754194" y="3645546"/>
                </a:cubicBezTo>
                <a:cubicBezTo>
                  <a:pt x="5758535" y="3679652"/>
                  <a:pt x="5764736" y="3702131"/>
                  <a:pt x="5772798" y="3712983"/>
                </a:cubicBezTo>
                <a:cubicBezTo>
                  <a:pt x="5780860" y="3723835"/>
                  <a:pt x="5795432" y="3729262"/>
                  <a:pt x="5816516" y="3729262"/>
                </a:cubicBezTo>
                <a:cubicBezTo>
                  <a:pt x="5850623" y="3729262"/>
                  <a:pt x="5876047" y="3712208"/>
                  <a:pt x="5892790" y="3678102"/>
                </a:cubicBezTo>
                <a:cubicBezTo>
                  <a:pt x="5923176" y="3615470"/>
                  <a:pt x="5938369" y="3535165"/>
                  <a:pt x="5938369" y="3437186"/>
                </a:cubicBezTo>
                <a:cubicBezTo>
                  <a:pt x="5938369" y="3387577"/>
                  <a:pt x="5933873" y="3339983"/>
                  <a:pt x="5924881" y="3294404"/>
                </a:cubicBezTo>
                <a:cubicBezTo>
                  <a:pt x="5915891" y="3248826"/>
                  <a:pt x="5904883" y="3217045"/>
                  <a:pt x="5891860" y="3199061"/>
                </a:cubicBezTo>
                <a:cubicBezTo>
                  <a:pt x="5873877" y="3174877"/>
                  <a:pt x="5852173" y="3162784"/>
                  <a:pt x="5826748" y="3162784"/>
                </a:cubicBezTo>
                <a:cubicBezTo>
                  <a:pt x="5809385" y="3162784"/>
                  <a:pt x="5794192" y="3168366"/>
                  <a:pt x="5781169" y="3179528"/>
                </a:cubicBezTo>
                <a:cubicBezTo>
                  <a:pt x="5768767" y="3189450"/>
                  <a:pt x="5760240" y="3201077"/>
                  <a:pt x="5755590" y="3214409"/>
                </a:cubicBezTo>
                <a:cubicBezTo>
                  <a:pt x="5750938" y="3227742"/>
                  <a:pt x="5746443" y="3252391"/>
                  <a:pt x="5742102" y="3288358"/>
                </a:cubicBezTo>
                <a:cubicBezTo>
                  <a:pt x="5739001" y="3316264"/>
                  <a:pt x="5731560" y="3335642"/>
                  <a:pt x="5719778" y="3346494"/>
                </a:cubicBezTo>
                <a:cubicBezTo>
                  <a:pt x="5707996" y="3357346"/>
                  <a:pt x="5689082" y="3362772"/>
                  <a:pt x="5663037" y="3362772"/>
                </a:cubicBezTo>
                <a:cubicBezTo>
                  <a:pt x="5610327" y="3362772"/>
                  <a:pt x="5577771" y="3358276"/>
                  <a:pt x="5565369" y="3349285"/>
                </a:cubicBezTo>
                <a:cubicBezTo>
                  <a:pt x="5552966" y="3340293"/>
                  <a:pt x="5546765" y="3317194"/>
                  <a:pt x="5546765" y="3279987"/>
                </a:cubicBezTo>
                <a:cubicBezTo>
                  <a:pt x="5546765" y="3185729"/>
                  <a:pt x="5547540" y="3127128"/>
                  <a:pt x="5549090" y="3104184"/>
                </a:cubicBezTo>
                <a:cubicBezTo>
                  <a:pt x="5550641" y="3081239"/>
                  <a:pt x="5555447" y="3062946"/>
                  <a:pt x="5563509" y="3049303"/>
                </a:cubicBezTo>
                <a:cubicBezTo>
                  <a:pt x="5579011" y="3023878"/>
                  <a:pt x="5622420" y="3011166"/>
                  <a:pt x="5693733" y="3011166"/>
                </a:cubicBezTo>
                <a:cubicBezTo>
                  <a:pt x="5789231" y="3011166"/>
                  <a:pt x="5857909" y="3018142"/>
                  <a:pt x="5899767" y="3032095"/>
                </a:cubicBezTo>
                <a:cubicBezTo>
                  <a:pt x="5941625" y="3046048"/>
                  <a:pt x="5976196" y="3073798"/>
                  <a:pt x="6003481" y="3115346"/>
                </a:cubicBezTo>
                <a:cubicBezTo>
                  <a:pt x="6022705" y="3144491"/>
                  <a:pt x="6038053" y="3163250"/>
                  <a:pt x="6049525" y="3171621"/>
                </a:cubicBezTo>
                <a:cubicBezTo>
                  <a:pt x="6060997" y="3179993"/>
                  <a:pt x="6076965" y="3184179"/>
                  <a:pt x="6097429" y="3184179"/>
                </a:cubicBezTo>
                <a:cubicBezTo>
                  <a:pt x="6127195" y="3184179"/>
                  <a:pt x="6150604" y="3172552"/>
                  <a:pt x="6167657" y="3149297"/>
                </a:cubicBezTo>
                <a:cubicBezTo>
                  <a:pt x="6184711" y="3126043"/>
                  <a:pt x="6193237" y="3094262"/>
                  <a:pt x="6193237" y="3053954"/>
                </a:cubicBezTo>
                <a:cubicBezTo>
                  <a:pt x="6193237" y="2973959"/>
                  <a:pt x="6172773" y="2905746"/>
                  <a:pt x="6131846" y="2849315"/>
                </a:cubicBezTo>
                <a:cubicBezTo>
                  <a:pt x="6107041" y="2814589"/>
                  <a:pt x="6078515" y="2797225"/>
                  <a:pt x="6046269" y="27972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7A43-19C8-0927-F1F4-F5B6FBD18AC6}"/>
              </a:ext>
            </a:extLst>
          </p:cNvPr>
          <p:cNvSpPr/>
          <p:nvPr/>
        </p:nvSpPr>
        <p:spPr>
          <a:xfrm>
            <a:off x="12221980" y="1513390"/>
            <a:ext cx="185195" cy="3831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mixkit-intro-transition-1146">
            <a:hlinkClick r:id="" action="ppaction://media"/>
            <a:extLst>
              <a:ext uri="{FF2B5EF4-FFF2-40B4-BE49-F238E27FC236}">
                <a16:creationId xmlns:a16="http://schemas.microsoft.com/office/drawing/2014/main" id="{F4B0C64F-CCB1-6768-7BE8-1766FCCD74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37155" y="522348"/>
            <a:ext cx="487363" cy="4873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A1071E-A7BE-2B5D-EC62-920A5DD32A1F}"/>
              </a:ext>
            </a:extLst>
          </p:cNvPr>
          <p:cNvSpPr txBox="1"/>
          <p:nvPr/>
        </p:nvSpPr>
        <p:spPr>
          <a:xfrm>
            <a:off x="-1561062" y="6273225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- 08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802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4 -0.00231 L -1.03997 -0.00046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08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1.02383 0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1.01771 0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1547-5255-2C17-812A-07E63B7F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E04B00-C2DE-BB6B-1E84-6CFCBB4BCE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DB77CF0-E10D-F766-6643-661784487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517525"/>
              </p:ext>
            </p:extLst>
          </p:nvPr>
        </p:nvGraphicFramePr>
        <p:xfrm>
          <a:off x="287595" y="483001"/>
          <a:ext cx="11616811" cy="6618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84B09F-8927-DAAF-43F7-7D76D1A03CA2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Anemia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785F94-7B34-678D-77A7-5241B846913D}"/>
              </a:ext>
            </a:extLst>
          </p:cNvPr>
          <p:cNvSpPr/>
          <p:nvPr/>
        </p:nvSpPr>
        <p:spPr>
          <a:xfrm>
            <a:off x="10114671" y="0"/>
            <a:ext cx="2153512" cy="3677265"/>
          </a:xfrm>
          <a:prstGeom prst="rect">
            <a:avLst/>
          </a:prstGeom>
          <a:blipFill dpi="0" rotWithShape="1"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2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427FB-A74D-10FF-332E-BA3EFDD7C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0D8C68-C215-8142-F9D8-1FE122E68A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18F2BC-1280-E813-F87A-5E9888368898}"/>
              </a:ext>
            </a:extLst>
          </p:cNvPr>
          <p:cNvSpPr/>
          <p:nvPr/>
        </p:nvSpPr>
        <p:spPr>
          <a:xfrm>
            <a:off x="6302467" y="381000"/>
            <a:ext cx="5506065" cy="6096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02988-EDE4-0909-9642-78D2A95564A9}"/>
              </a:ext>
            </a:extLst>
          </p:cNvPr>
          <p:cNvSpPr txBox="1"/>
          <p:nvPr/>
        </p:nvSpPr>
        <p:spPr>
          <a:xfrm>
            <a:off x="599768" y="415409"/>
            <a:ext cx="455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Morphological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17226-08C7-4B27-A1FE-84AFD9FC50B9}"/>
              </a:ext>
            </a:extLst>
          </p:cNvPr>
          <p:cNvSpPr txBox="1"/>
          <p:nvPr/>
        </p:nvSpPr>
        <p:spPr>
          <a:xfrm>
            <a:off x="5889534" y="1406012"/>
            <a:ext cx="1927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3615AC90-2349-9B58-7153-C3D83A41706E}"/>
              </a:ext>
            </a:extLst>
          </p:cNvPr>
          <p:cNvSpPr/>
          <p:nvPr/>
        </p:nvSpPr>
        <p:spPr>
          <a:xfrm rot="5400000">
            <a:off x="2317727" y="425013"/>
            <a:ext cx="1042678" cy="3397049"/>
          </a:xfrm>
          <a:prstGeom prst="flowChartOffpageConnector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EB307A97-21C1-3B77-94EE-C20A2759AD6C}"/>
              </a:ext>
            </a:extLst>
          </p:cNvPr>
          <p:cNvSpPr/>
          <p:nvPr/>
        </p:nvSpPr>
        <p:spPr>
          <a:xfrm rot="5400000">
            <a:off x="2317726" y="2145210"/>
            <a:ext cx="1042678" cy="3397049"/>
          </a:xfrm>
          <a:prstGeom prst="flowChartOffpageConnector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58AB8ECB-585A-795C-7B22-C4B29992C193}"/>
              </a:ext>
            </a:extLst>
          </p:cNvPr>
          <p:cNvSpPr/>
          <p:nvPr/>
        </p:nvSpPr>
        <p:spPr>
          <a:xfrm rot="5400000">
            <a:off x="2317726" y="3913013"/>
            <a:ext cx="1042678" cy="3397049"/>
          </a:xfrm>
          <a:prstGeom prst="flowChartOffpageConnector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15782-7881-56AD-85BB-9370FD11C2C7}"/>
              </a:ext>
            </a:extLst>
          </p:cNvPr>
          <p:cNvSpPr txBox="1"/>
          <p:nvPr/>
        </p:nvSpPr>
        <p:spPr>
          <a:xfrm>
            <a:off x="1946785" y="1673941"/>
            <a:ext cx="25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Macrocytic anemia 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(Hyperchromic)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mcv &gt; 100fL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3FA02-F504-6C4F-27D9-4FA80A92BEC8}"/>
              </a:ext>
            </a:extLst>
          </p:cNvPr>
          <p:cNvSpPr txBox="1"/>
          <p:nvPr/>
        </p:nvSpPr>
        <p:spPr>
          <a:xfrm>
            <a:off x="1946784" y="3382069"/>
            <a:ext cx="2590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Normocytic anemia 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(Normochromic)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mcv ( 76 - 96fL)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0A3BE-DAFA-6797-D335-8E053E3CB4DB}"/>
              </a:ext>
            </a:extLst>
          </p:cNvPr>
          <p:cNvSpPr txBox="1"/>
          <p:nvPr/>
        </p:nvSpPr>
        <p:spPr>
          <a:xfrm>
            <a:off x="1946785" y="5149872"/>
            <a:ext cx="25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Microcytic anemia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(Hypochromic)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mcv &lt; 80fL</a:t>
            </a:r>
          </a:p>
        </p:txBody>
      </p:sp>
    </p:spTree>
    <p:extLst>
      <p:ext uri="{BB962C8B-B14F-4D97-AF65-F5344CB8AC3E}">
        <p14:creationId xmlns:p14="http://schemas.microsoft.com/office/powerpoint/2010/main" val="12692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ABFC2-A79D-3C06-BFE9-67D9AC4F4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CA0E2D-6A7B-4A5A-01A4-8FD521DB92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D19F9-60F7-53C2-BCFD-A4A4E23F3C86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Iron Deficiency Anemia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C9951-A1A2-1F64-4267-BB3923514E9A}"/>
              </a:ext>
            </a:extLst>
          </p:cNvPr>
          <p:cNvSpPr txBox="1"/>
          <p:nvPr/>
        </p:nvSpPr>
        <p:spPr>
          <a:xfrm>
            <a:off x="412960" y="924228"/>
            <a:ext cx="362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it 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79C39-2FEC-9247-1D7B-AB6876FCEA6A}"/>
              </a:ext>
            </a:extLst>
          </p:cNvPr>
          <p:cNvSpPr txBox="1"/>
          <p:nvPr/>
        </p:nvSpPr>
        <p:spPr>
          <a:xfrm>
            <a:off x="796413" y="1563329"/>
            <a:ext cx="4689987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lack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leads to too small amount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Hemoglobin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causing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oxygen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supply to the body.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81915-62F8-410F-12A7-B143F76D40CE}"/>
              </a:ext>
            </a:extLst>
          </p:cNvPr>
          <p:cNvSpPr txBox="1"/>
          <p:nvPr/>
        </p:nvSpPr>
        <p:spPr>
          <a:xfrm>
            <a:off x="412960" y="3139886"/>
            <a:ext cx="362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4D0FE-6B67-0214-C7D3-0104166999FC}"/>
              </a:ext>
            </a:extLst>
          </p:cNvPr>
          <p:cNvSpPr txBox="1"/>
          <p:nvPr/>
        </p:nvSpPr>
        <p:spPr>
          <a:xfrm>
            <a:off x="796413" y="3798651"/>
            <a:ext cx="46899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dietary intake of iron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iron requirement (Pregnancy)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Blood loss (Menorrhagia, Hemorrhoids)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Poor absorption of iron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 intestine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Excess tea/coffee intake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C7FB64A-2C87-6538-42C7-524E5AA062F2}"/>
              </a:ext>
            </a:extLst>
          </p:cNvPr>
          <p:cNvSpPr/>
          <p:nvPr/>
        </p:nvSpPr>
        <p:spPr>
          <a:xfrm>
            <a:off x="6705600" y="1096978"/>
            <a:ext cx="4689987" cy="5512720"/>
          </a:xfrm>
          <a:prstGeom prst="flowChartProcess">
            <a:avLst/>
          </a:prstGeom>
          <a:blipFill dpi="0" rotWithShape="1">
            <a:blip r:embed="rId2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717A2-EC60-4D4B-ECC3-C8E35175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F62C8E-B6BD-220C-3B37-82B8DE49A9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EFE80-1857-6442-D5B4-DD63E71F25A1}"/>
              </a:ext>
            </a:extLst>
          </p:cNvPr>
          <p:cNvSpPr txBox="1"/>
          <p:nvPr/>
        </p:nvSpPr>
        <p:spPr>
          <a:xfrm>
            <a:off x="463592" y="306275"/>
            <a:ext cx="4678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Features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470EE93-8FC8-C492-BB6D-8F3513252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5040591"/>
              </p:ext>
            </p:extLst>
          </p:nvPr>
        </p:nvGraphicFramePr>
        <p:xfrm>
          <a:off x="502920" y="1524000"/>
          <a:ext cx="3063240" cy="430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F10355-57B0-B7EA-EDAB-A7242613D4CE}"/>
              </a:ext>
            </a:extLst>
          </p:cNvPr>
          <p:cNvSpPr txBox="1"/>
          <p:nvPr/>
        </p:nvSpPr>
        <p:spPr>
          <a:xfrm>
            <a:off x="6096000" y="1739443"/>
            <a:ext cx="3901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E7E1327-C3E1-D2D1-CE98-213B5480AF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885171"/>
              </p:ext>
            </p:extLst>
          </p:nvPr>
        </p:nvGraphicFramePr>
        <p:xfrm>
          <a:off x="5455920" y="1524000"/>
          <a:ext cx="495300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135440-95B7-DA40-A589-9605F549E6A0}"/>
              </a:ext>
            </a:extLst>
          </p:cNvPr>
          <p:cNvSpPr/>
          <p:nvPr/>
        </p:nvSpPr>
        <p:spPr>
          <a:xfrm>
            <a:off x="875072" y="1347020"/>
            <a:ext cx="3001043" cy="430887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F83BBF-FA59-53BF-5F6D-1BB27B42E647}"/>
              </a:ext>
            </a:extLst>
          </p:cNvPr>
          <p:cNvSpPr txBox="1"/>
          <p:nvPr/>
        </p:nvSpPr>
        <p:spPr>
          <a:xfrm>
            <a:off x="1360531" y="1339645"/>
            <a:ext cx="1820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4BF61C-E18F-9CC5-FAA8-943A749FA4FF}"/>
              </a:ext>
            </a:extLst>
          </p:cNvPr>
          <p:cNvSpPr/>
          <p:nvPr/>
        </p:nvSpPr>
        <p:spPr>
          <a:xfrm>
            <a:off x="4545080" y="1324864"/>
            <a:ext cx="3220056" cy="474369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3680C-38CF-59EE-08D0-C27FCDEE27B4}"/>
              </a:ext>
            </a:extLst>
          </p:cNvPr>
          <p:cNvSpPr txBox="1"/>
          <p:nvPr/>
        </p:nvSpPr>
        <p:spPr>
          <a:xfrm>
            <a:off x="5029314" y="1339645"/>
            <a:ext cx="2251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F1227-A6FA-62E9-3C90-1AE695DD6953}"/>
              </a:ext>
            </a:extLst>
          </p:cNvPr>
          <p:cNvSpPr txBox="1"/>
          <p:nvPr/>
        </p:nvSpPr>
        <p:spPr>
          <a:xfrm>
            <a:off x="875072" y="2096437"/>
            <a:ext cx="3293806" cy="443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Pallor (pale skin, lips)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Koilonychia (spoon-shaped nails)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Glossitis (smooth, sore tongue)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Edema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 heartbeat</a:t>
            </a:r>
          </a:p>
          <a:p>
            <a:pPr>
              <a:lnSpc>
                <a:spcPct val="2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8B0CF-2817-AE0B-7F30-BCFA91F758FE}"/>
              </a:ext>
            </a:extLst>
          </p:cNvPr>
          <p:cNvSpPr txBox="1"/>
          <p:nvPr/>
        </p:nvSpPr>
        <p:spPr>
          <a:xfrm>
            <a:off x="4545080" y="2101355"/>
            <a:ext cx="3293806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Fatigue &amp; weakness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Shortness of breath, dizziness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Cold hands &amp; feet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Headaches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Craving noon-food items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01CE468E-8A21-CF6D-F1A9-D1439AA15548}"/>
              </a:ext>
            </a:extLst>
          </p:cNvPr>
          <p:cNvSpPr/>
          <p:nvPr/>
        </p:nvSpPr>
        <p:spPr>
          <a:xfrm>
            <a:off x="10005146" y="280402"/>
            <a:ext cx="1671483" cy="1671484"/>
          </a:xfrm>
          <a:prstGeom prst="flowChartAlternateProcess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618A2E6B-B7EC-4849-BCBF-C30449484374}"/>
              </a:ext>
            </a:extLst>
          </p:cNvPr>
          <p:cNvSpPr/>
          <p:nvPr/>
        </p:nvSpPr>
        <p:spPr>
          <a:xfrm>
            <a:off x="8086981" y="1555560"/>
            <a:ext cx="2321939" cy="2306275"/>
          </a:xfrm>
          <a:prstGeom prst="flowChartAlternateProcess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87D8B19-5477-5207-180B-7C48B6348436}"/>
              </a:ext>
            </a:extLst>
          </p:cNvPr>
          <p:cNvSpPr/>
          <p:nvPr/>
        </p:nvSpPr>
        <p:spPr>
          <a:xfrm>
            <a:off x="9958200" y="3405449"/>
            <a:ext cx="1671483" cy="1671484"/>
          </a:xfrm>
          <a:prstGeom prst="flowChartAlternateProcess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9FEB0945-BD28-48C3-A9BE-66689008B590}"/>
              </a:ext>
            </a:extLst>
          </p:cNvPr>
          <p:cNvSpPr/>
          <p:nvPr/>
        </p:nvSpPr>
        <p:spPr>
          <a:xfrm>
            <a:off x="8086981" y="4627853"/>
            <a:ext cx="2111253" cy="1971334"/>
          </a:xfrm>
          <a:prstGeom prst="flowChartAlternateProcess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7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333F-7F9D-176E-0DBB-ACDBDE4C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CFC235-7FFF-9A9D-6F76-C9B6B7FB20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5E204-DCBF-416A-91A7-27BED5C5AFD0}"/>
              </a:ext>
            </a:extLst>
          </p:cNvPr>
          <p:cNvSpPr txBox="1"/>
          <p:nvPr/>
        </p:nvSpPr>
        <p:spPr>
          <a:xfrm>
            <a:off x="405096" y="306275"/>
            <a:ext cx="301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83677-7A46-A09E-DCE5-E9DAC7FC5681}"/>
              </a:ext>
            </a:extLst>
          </p:cNvPr>
          <p:cNvSpPr txBox="1"/>
          <p:nvPr/>
        </p:nvSpPr>
        <p:spPr>
          <a:xfrm>
            <a:off x="4152642" y="306275"/>
            <a:ext cx="302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F49A9-90A7-28EE-8AB4-4103206C511E}"/>
              </a:ext>
            </a:extLst>
          </p:cNvPr>
          <p:cNvSpPr txBox="1"/>
          <p:nvPr/>
        </p:nvSpPr>
        <p:spPr>
          <a:xfrm>
            <a:off x="8023151" y="306275"/>
            <a:ext cx="3395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00EA6-72C8-A21C-2C1B-75D6AFAAC352}"/>
              </a:ext>
            </a:extLst>
          </p:cNvPr>
          <p:cNvSpPr txBox="1"/>
          <p:nvPr/>
        </p:nvSpPr>
        <p:spPr>
          <a:xfrm>
            <a:off x="640891" y="864815"/>
            <a:ext cx="3293806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 blood count (FBC)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Serum ferritin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Serum iron &amp; transferrin saturation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iron-binding capacity (TIBC)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7AF78-83AF-3664-917C-45292AD2D7FE}"/>
              </a:ext>
            </a:extLst>
          </p:cNvPr>
          <p:cNvSpPr txBox="1"/>
          <p:nvPr/>
        </p:nvSpPr>
        <p:spPr>
          <a:xfrm>
            <a:off x="4377291" y="864815"/>
            <a:ext cx="3731342" cy="585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Dietary modifications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Iron supplements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Severe cases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Intravenous (IV) iron therapy.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Blood transfusion (if life-threatening anemia).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Treating underlying cause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Controlling menstrual bleeding.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Treating ulcers or GI bleeding.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Correcting malabsorption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B65CC-FB67-6FF4-0262-101B95AE6B5C}"/>
              </a:ext>
            </a:extLst>
          </p:cNvPr>
          <p:cNvSpPr txBox="1"/>
          <p:nvPr/>
        </p:nvSpPr>
        <p:spPr>
          <a:xfrm>
            <a:off x="8434597" y="864815"/>
            <a:ext cx="3487025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Balanced diet with enough iron and folate.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Iron supplements during pregnancy.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 screening for at-risk groups (women, children, elderly).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Treating early signs of blood loss (e.g., ulcers, heavy menstruation).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68C7E8-2688-2184-6FE0-37A9D8C61FF5}"/>
              </a:ext>
            </a:extLst>
          </p:cNvPr>
          <p:cNvSpPr/>
          <p:nvPr/>
        </p:nvSpPr>
        <p:spPr>
          <a:xfrm>
            <a:off x="640891" y="3972232"/>
            <a:ext cx="3293805" cy="266454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A8A37-4F06-DC20-CA93-489079BAF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A5181C-D3ED-DE7F-435E-E11790B82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2D63D5-265A-F0F8-6CBE-5935561C0F9A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F27248-D91A-51CE-8D3E-21EB43CDFE6C}"/>
              </a:ext>
            </a:extLst>
          </p:cNvPr>
          <p:cNvSpPr/>
          <p:nvPr/>
        </p:nvSpPr>
        <p:spPr>
          <a:xfrm>
            <a:off x="132433" y="1998755"/>
            <a:ext cx="2876982" cy="2860490"/>
          </a:xfrm>
          <a:prstGeom prst="ellipse">
            <a:avLst/>
          </a:prstGeom>
          <a:gradFill>
            <a:gsLst>
              <a:gs pos="50000">
                <a:schemeClr val="bg2">
                  <a:lumMod val="50000"/>
                </a:schemeClr>
              </a:gs>
              <a:gs pos="88000">
                <a:schemeClr val="bg2">
                  <a:lumMod val="75000"/>
                </a:schemeClr>
              </a:gs>
              <a:gs pos="94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59627-83F4-4102-B6E5-B8FBB6E9C01D}"/>
              </a:ext>
            </a:extLst>
          </p:cNvPr>
          <p:cNvSpPr txBox="1"/>
          <p:nvPr/>
        </p:nvSpPr>
        <p:spPr>
          <a:xfrm>
            <a:off x="132433" y="2890391"/>
            <a:ext cx="2876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Anemia Types (Uncommon)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62A89A-3DDC-32E9-CDE4-35F0683EA85F}"/>
              </a:ext>
            </a:extLst>
          </p:cNvPr>
          <p:cNvGrpSpPr/>
          <p:nvPr/>
        </p:nvGrpSpPr>
        <p:grpSpPr>
          <a:xfrm rot="3399465">
            <a:off x="-2329713" y="-269240"/>
            <a:ext cx="7363943" cy="7396480"/>
            <a:chOff x="-2700104" y="-269240"/>
            <a:chExt cx="7363943" cy="7396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954602D-658E-D7B2-942B-D53416EF590A}"/>
                </a:ext>
              </a:extLst>
            </p:cNvPr>
            <p:cNvSpPr/>
            <p:nvPr/>
          </p:nvSpPr>
          <p:spPr>
            <a:xfrm>
              <a:off x="-2700104" y="-269240"/>
              <a:ext cx="7172960" cy="7396480"/>
            </a:xfrm>
            <a:prstGeom prst="ellipse">
              <a:avLst/>
            </a:prstGeom>
            <a:noFill/>
            <a:ln>
              <a:gradFill>
                <a:gsLst>
                  <a:gs pos="23000">
                    <a:schemeClr val="bg2">
                      <a:lumMod val="50000"/>
                    </a:schemeClr>
                  </a:gs>
                  <a:gs pos="52000">
                    <a:schemeClr val="bg2">
                      <a:lumMod val="75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7F9A7A-0B66-FFE0-25FE-027B473BCEA8}"/>
                </a:ext>
              </a:extLst>
            </p:cNvPr>
            <p:cNvSpPr/>
            <p:nvPr/>
          </p:nvSpPr>
          <p:spPr>
            <a:xfrm>
              <a:off x="2801073" y="277792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E7AC27-F155-E18A-2A0B-7D36B046388F}"/>
                </a:ext>
              </a:extLst>
            </p:cNvPr>
            <p:cNvSpPr/>
            <p:nvPr/>
          </p:nvSpPr>
          <p:spPr>
            <a:xfrm>
              <a:off x="4281874" y="3238017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6C7C43-DFCB-C29A-C097-7F994B7E9C02}"/>
                </a:ext>
              </a:extLst>
            </p:cNvPr>
            <p:cNvSpPr/>
            <p:nvPr/>
          </p:nvSpPr>
          <p:spPr>
            <a:xfrm>
              <a:off x="2801072" y="6198243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BD42A7-0516-A187-9938-8BB0A8690AD1}"/>
                </a:ext>
              </a:extLst>
            </p:cNvPr>
            <p:cNvSpPr/>
            <p:nvPr/>
          </p:nvSpPr>
          <p:spPr>
            <a:xfrm>
              <a:off x="3835076" y="5019555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8A30A6-8313-BC68-CF44-EE1C2A61FB5D}"/>
                </a:ext>
              </a:extLst>
            </p:cNvPr>
            <p:cNvSpPr/>
            <p:nvPr/>
          </p:nvSpPr>
          <p:spPr>
            <a:xfrm>
              <a:off x="3835076" y="1456481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374A42-061D-A441-1A16-805A911B573D}"/>
              </a:ext>
            </a:extLst>
          </p:cNvPr>
          <p:cNvSpPr txBox="1"/>
          <p:nvPr/>
        </p:nvSpPr>
        <p:spPr>
          <a:xfrm>
            <a:off x="1521321" y="6094544"/>
            <a:ext cx="1525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Hemolytic Anemia</a:t>
            </a:r>
          </a:p>
          <a:p>
            <a:pPr algn="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5E8332-041D-3253-F262-1D595C26C130}"/>
              </a:ext>
            </a:extLst>
          </p:cNvPr>
          <p:cNvSpPr txBox="1"/>
          <p:nvPr/>
        </p:nvSpPr>
        <p:spPr>
          <a:xfrm>
            <a:off x="0" y="6944959"/>
            <a:ext cx="144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Aplastic Anemia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D2C0A7-BB0B-2789-AB39-8661CC084C9A}"/>
              </a:ext>
            </a:extLst>
          </p:cNvPr>
          <p:cNvSpPr txBox="1"/>
          <p:nvPr/>
        </p:nvSpPr>
        <p:spPr>
          <a:xfrm>
            <a:off x="2883496" y="3265816"/>
            <a:ext cx="1852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7DA58D-328E-B1F4-9162-63F79A6B98EA}"/>
              </a:ext>
            </a:extLst>
          </p:cNvPr>
          <p:cNvSpPr txBox="1"/>
          <p:nvPr/>
        </p:nvSpPr>
        <p:spPr>
          <a:xfrm>
            <a:off x="2440430" y="4720306"/>
            <a:ext cx="185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Megaloblastic Anemia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EEA165-BAF4-9A15-E000-C6F06E904A76}"/>
              </a:ext>
            </a:extLst>
          </p:cNvPr>
          <p:cNvSpPr txBox="1"/>
          <p:nvPr/>
        </p:nvSpPr>
        <p:spPr>
          <a:xfrm>
            <a:off x="-2074061" y="6597383"/>
            <a:ext cx="179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Sickle Cell Anemia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969D76-95ED-DC18-965B-43BB555BA0C7}"/>
              </a:ext>
            </a:extLst>
          </p:cNvPr>
          <p:cNvGrpSpPr/>
          <p:nvPr/>
        </p:nvGrpSpPr>
        <p:grpSpPr>
          <a:xfrm>
            <a:off x="5300452" y="-269240"/>
            <a:ext cx="6759115" cy="57190640"/>
            <a:chOff x="5300452" y="-269240"/>
            <a:chExt cx="6759115" cy="571906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CEF3BD-4BBE-8CD2-01E5-2B3A97712201}"/>
                </a:ext>
              </a:extLst>
            </p:cNvPr>
            <p:cNvSpPr/>
            <p:nvPr/>
          </p:nvSpPr>
          <p:spPr>
            <a:xfrm>
              <a:off x="5300452" y="-269240"/>
              <a:ext cx="6759115" cy="57190640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AE4259-98D2-C35C-E41C-2A1DC1B7E32E}"/>
                </a:ext>
              </a:extLst>
            </p:cNvPr>
            <p:cNvSpPr txBox="1"/>
            <p:nvPr/>
          </p:nvSpPr>
          <p:spPr>
            <a:xfrm>
              <a:off x="5956687" y="547333"/>
              <a:ext cx="5446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Anemia Types (Uncommon)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758C58-0A9C-BAB7-AE7B-AFA8BD1F4D2A}"/>
                </a:ext>
              </a:extLst>
            </p:cNvPr>
            <p:cNvSpPr txBox="1"/>
            <p:nvPr/>
          </p:nvSpPr>
          <p:spPr>
            <a:xfrm>
              <a:off x="6989825" y="2167015"/>
              <a:ext cx="4326328" cy="333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03488F-92DF-A171-1DDE-AEF6832135F8}"/>
                </a:ext>
              </a:extLst>
            </p:cNvPr>
            <p:cNvSpPr txBox="1"/>
            <p:nvPr/>
          </p:nvSpPr>
          <p:spPr>
            <a:xfrm>
              <a:off x="6823875" y="766207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F869DF-AFED-A31D-3261-C6336F10F678}"/>
                </a:ext>
              </a:extLst>
            </p:cNvPr>
            <p:cNvSpPr txBox="1"/>
            <p:nvPr/>
          </p:nvSpPr>
          <p:spPr>
            <a:xfrm>
              <a:off x="5494736" y="8123739"/>
              <a:ext cx="6370541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type of anemia caused by impaired DNA synthesis, leading to large, immature RBCs (megaloblasts).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047956-7B15-768B-4E3C-40403216FA1F}"/>
                </a:ext>
              </a:extLst>
            </p:cNvPr>
            <p:cNvSpPr/>
            <p:nvPr/>
          </p:nvSpPr>
          <p:spPr>
            <a:xfrm>
              <a:off x="6390615" y="9534124"/>
              <a:ext cx="4578781" cy="34749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2D8DBE-3AAE-666E-39E3-D88CED13B750}"/>
                </a:ext>
              </a:extLst>
            </p:cNvPr>
            <p:cNvSpPr txBox="1"/>
            <p:nvPr/>
          </p:nvSpPr>
          <p:spPr>
            <a:xfrm>
              <a:off x="6839112" y="15327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618EE5-F0F3-BA1A-E47A-942BA27D1639}"/>
                </a:ext>
              </a:extLst>
            </p:cNvPr>
            <p:cNvSpPr txBox="1"/>
            <p:nvPr/>
          </p:nvSpPr>
          <p:spPr>
            <a:xfrm>
              <a:off x="5509976" y="15789459"/>
              <a:ext cx="637054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Anemia due to increased destruction of RBCs.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5AC516-53DA-343A-8AF1-524A6C78D7EC}"/>
                </a:ext>
              </a:extLst>
            </p:cNvPr>
            <p:cNvSpPr/>
            <p:nvPr/>
          </p:nvSpPr>
          <p:spPr>
            <a:xfrm>
              <a:off x="6405855" y="17199844"/>
              <a:ext cx="4578781" cy="347497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1D74E0-0997-35D3-E239-FDF56B54E3D5}"/>
                </a:ext>
              </a:extLst>
            </p:cNvPr>
            <p:cNvSpPr txBox="1"/>
            <p:nvPr/>
          </p:nvSpPr>
          <p:spPr>
            <a:xfrm>
              <a:off x="6854352" y="24090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6E5904-9310-3DDD-E6A9-74559793372F}"/>
                </a:ext>
              </a:extLst>
            </p:cNvPr>
            <p:cNvSpPr txBox="1"/>
            <p:nvPr/>
          </p:nvSpPr>
          <p:spPr>
            <a:xfrm>
              <a:off x="5525216" y="24552459"/>
              <a:ext cx="6370541" cy="958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condition that happens when your bone marrow stops making enough new blood cells.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A19BC8-75B4-2B43-D95A-873EC76637E1}"/>
                </a:ext>
              </a:extLst>
            </p:cNvPr>
            <p:cNvSpPr/>
            <p:nvPr/>
          </p:nvSpPr>
          <p:spPr>
            <a:xfrm>
              <a:off x="6421095" y="259628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978075-AF8E-B917-D37E-D368C6204A0F}"/>
                </a:ext>
              </a:extLst>
            </p:cNvPr>
            <p:cNvSpPr txBox="1"/>
            <p:nvPr/>
          </p:nvSpPr>
          <p:spPr>
            <a:xfrm>
              <a:off x="6869592" y="333109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97DC9F-DADA-9DA4-F6E1-304BDF863754}"/>
                </a:ext>
              </a:extLst>
            </p:cNvPr>
            <p:cNvSpPr txBox="1"/>
            <p:nvPr/>
          </p:nvSpPr>
          <p:spPr>
            <a:xfrm>
              <a:off x="5540456" y="33772659"/>
              <a:ext cx="6370541" cy="189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serious, inherited blood disorder where the body's red blood cells, which normally carry oxygen, are misshapen into a crescent or "sickle" form due to abnormal hemoglobin.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D788AA2-23B8-14F9-B442-A08DACA11473}"/>
                </a:ext>
              </a:extLst>
            </p:cNvPr>
            <p:cNvSpPr/>
            <p:nvPr/>
          </p:nvSpPr>
          <p:spPr>
            <a:xfrm>
              <a:off x="6436335" y="360212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30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100F-D2D9-ABF4-D853-7F348352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6FC757-B4AF-3A3D-15A3-54B1B56E8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5FDC0-0560-5EDF-5E83-64B5303E4CA7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D34AA5-F24D-EAC0-0F94-2B13E8CC729D}"/>
              </a:ext>
            </a:extLst>
          </p:cNvPr>
          <p:cNvSpPr/>
          <p:nvPr/>
        </p:nvSpPr>
        <p:spPr>
          <a:xfrm>
            <a:off x="132433" y="1998755"/>
            <a:ext cx="2876982" cy="2860490"/>
          </a:xfrm>
          <a:prstGeom prst="ellipse">
            <a:avLst/>
          </a:prstGeom>
          <a:gradFill>
            <a:gsLst>
              <a:gs pos="50000">
                <a:schemeClr val="bg2">
                  <a:lumMod val="50000"/>
                </a:schemeClr>
              </a:gs>
              <a:gs pos="88000">
                <a:schemeClr val="bg2">
                  <a:lumMod val="75000"/>
                </a:schemeClr>
              </a:gs>
              <a:gs pos="94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97E02-4EBB-8067-57F3-A4022FDA7A86}"/>
              </a:ext>
            </a:extLst>
          </p:cNvPr>
          <p:cNvSpPr txBox="1"/>
          <p:nvPr/>
        </p:nvSpPr>
        <p:spPr>
          <a:xfrm>
            <a:off x="132433" y="2890391"/>
            <a:ext cx="2876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Anemia Types (Uncommon)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F6A1F4-B177-B787-7B2F-240B3290821F}"/>
              </a:ext>
            </a:extLst>
          </p:cNvPr>
          <p:cNvGrpSpPr/>
          <p:nvPr/>
        </p:nvGrpSpPr>
        <p:grpSpPr>
          <a:xfrm rot="1883300">
            <a:off x="-2329713" y="-269240"/>
            <a:ext cx="7363943" cy="7396480"/>
            <a:chOff x="-2700104" y="-269240"/>
            <a:chExt cx="7363943" cy="7396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C48ABA-E4A3-1516-5507-F5E2A376FD24}"/>
                </a:ext>
              </a:extLst>
            </p:cNvPr>
            <p:cNvSpPr/>
            <p:nvPr/>
          </p:nvSpPr>
          <p:spPr>
            <a:xfrm>
              <a:off x="-2700104" y="-269240"/>
              <a:ext cx="7172960" cy="7396480"/>
            </a:xfrm>
            <a:prstGeom prst="ellipse">
              <a:avLst/>
            </a:prstGeom>
            <a:noFill/>
            <a:ln>
              <a:gradFill>
                <a:gsLst>
                  <a:gs pos="23000">
                    <a:schemeClr val="bg2">
                      <a:lumMod val="50000"/>
                    </a:schemeClr>
                  </a:gs>
                  <a:gs pos="52000">
                    <a:schemeClr val="bg2">
                      <a:lumMod val="75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D024A7-B966-3F3D-97B9-216D82988B02}"/>
                </a:ext>
              </a:extLst>
            </p:cNvPr>
            <p:cNvSpPr/>
            <p:nvPr/>
          </p:nvSpPr>
          <p:spPr>
            <a:xfrm>
              <a:off x="2801073" y="277792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497087-4B2C-901D-4553-2FB6F847A771}"/>
                </a:ext>
              </a:extLst>
            </p:cNvPr>
            <p:cNvSpPr/>
            <p:nvPr/>
          </p:nvSpPr>
          <p:spPr>
            <a:xfrm>
              <a:off x="4281874" y="3238017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98271A-ABE3-A906-7F13-D232AA3C2B02}"/>
                </a:ext>
              </a:extLst>
            </p:cNvPr>
            <p:cNvSpPr/>
            <p:nvPr/>
          </p:nvSpPr>
          <p:spPr>
            <a:xfrm>
              <a:off x="2801072" y="6198243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082771-446E-25BB-1999-8C5A030272E4}"/>
                </a:ext>
              </a:extLst>
            </p:cNvPr>
            <p:cNvSpPr/>
            <p:nvPr/>
          </p:nvSpPr>
          <p:spPr>
            <a:xfrm>
              <a:off x="3835076" y="5019555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FA2D33-E9CE-6FA7-DD22-730F0EAD4DFE}"/>
                </a:ext>
              </a:extLst>
            </p:cNvPr>
            <p:cNvSpPr/>
            <p:nvPr/>
          </p:nvSpPr>
          <p:spPr>
            <a:xfrm>
              <a:off x="3835076" y="1456481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9F074B-5DED-7A15-7D9B-2F4090C6D396}"/>
              </a:ext>
            </a:extLst>
          </p:cNvPr>
          <p:cNvSpPr txBox="1"/>
          <p:nvPr/>
        </p:nvSpPr>
        <p:spPr>
          <a:xfrm>
            <a:off x="3141848" y="1748906"/>
            <a:ext cx="129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E145CF-1F18-98B8-5651-BA869AE26974}"/>
              </a:ext>
            </a:extLst>
          </p:cNvPr>
          <p:cNvSpPr txBox="1"/>
          <p:nvPr/>
        </p:nvSpPr>
        <p:spPr>
          <a:xfrm>
            <a:off x="1373274" y="6305402"/>
            <a:ext cx="144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Aplastic Anemia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AB5AF8-B853-B422-DADA-A42B47B5DB54}"/>
              </a:ext>
            </a:extLst>
          </p:cNvPr>
          <p:cNvSpPr txBox="1"/>
          <p:nvPr/>
        </p:nvSpPr>
        <p:spPr>
          <a:xfrm>
            <a:off x="2707856" y="3271119"/>
            <a:ext cx="2069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Megaloblastic Anemia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6A6E03-1D77-4CF1-78D2-5DEFDBA1ACD6}"/>
              </a:ext>
            </a:extLst>
          </p:cNvPr>
          <p:cNvSpPr txBox="1"/>
          <p:nvPr/>
        </p:nvSpPr>
        <p:spPr>
          <a:xfrm>
            <a:off x="2307397" y="4998207"/>
            <a:ext cx="185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Hemolytic Anemia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33DC85-B1AD-12C3-03C2-023F0CA8B63E}"/>
              </a:ext>
            </a:extLst>
          </p:cNvPr>
          <p:cNvSpPr txBox="1"/>
          <p:nvPr/>
        </p:nvSpPr>
        <p:spPr>
          <a:xfrm>
            <a:off x="-415776" y="7041750"/>
            <a:ext cx="179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Sickle Cell Anemia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D22B32-DF2D-F753-5882-C76BBF8C3ACE}"/>
              </a:ext>
            </a:extLst>
          </p:cNvPr>
          <p:cNvGrpSpPr/>
          <p:nvPr/>
        </p:nvGrpSpPr>
        <p:grpSpPr>
          <a:xfrm>
            <a:off x="5300452" y="-7279640"/>
            <a:ext cx="6759115" cy="57190640"/>
            <a:chOff x="5300452" y="-269240"/>
            <a:chExt cx="6759115" cy="5719064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A909354-FDA3-7498-009C-69D571E1F16F}"/>
                </a:ext>
              </a:extLst>
            </p:cNvPr>
            <p:cNvSpPr/>
            <p:nvPr/>
          </p:nvSpPr>
          <p:spPr>
            <a:xfrm>
              <a:off x="5300452" y="-269240"/>
              <a:ext cx="6759115" cy="57190640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CB6B7A-35B7-5C6C-F5D2-B0E79A2DCABC}"/>
                </a:ext>
              </a:extLst>
            </p:cNvPr>
            <p:cNvSpPr txBox="1"/>
            <p:nvPr/>
          </p:nvSpPr>
          <p:spPr>
            <a:xfrm>
              <a:off x="5956687" y="547333"/>
              <a:ext cx="5446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Anemia Types (Uncommon)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3E6567-FD71-7237-732E-C5A8F8165AA6}"/>
                </a:ext>
              </a:extLst>
            </p:cNvPr>
            <p:cNvSpPr txBox="1"/>
            <p:nvPr/>
          </p:nvSpPr>
          <p:spPr>
            <a:xfrm>
              <a:off x="6989825" y="2167015"/>
              <a:ext cx="4326328" cy="333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536EE9-3F8B-F1AB-C5F3-B9D2C891DB2D}"/>
                </a:ext>
              </a:extLst>
            </p:cNvPr>
            <p:cNvSpPr txBox="1"/>
            <p:nvPr/>
          </p:nvSpPr>
          <p:spPr>
            <a:xfrm>
              <a:off x="6823875" y="766207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771E24-D3FC-7317-E499-7CC6051626C2}"/>
                </a:ext>
              </a:extLst>
            </p:cNvPr>
            <p:cNvSpPr txBox="1"/>
            <p:nvPr/>
          </p:nvSpPr>
          <p:spPr>
            <a:xfrm>
              <a:off x="5494736" y="8123739"/>
              <a:ext cx="6370541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type of anemia caused by impaired DNA synthesis, leading to large, immature RBCs (megaloblasts).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E91F16-E988-3BA9-CFC0-8A0029801F7F}"/>
                </a:ext>
              </a:extLst>
            </p:cNvPr>
            <p:cNvSpPr/>
            <p:nvPr/>
          </p:nvSpPr>
          <p:spPr>
            <a:xfrm>
              <a:off x="6390615" y="9534124"/>
              <a:ext cx="4578781" cy="34749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FA57D6-BC64-BDA0-0D35-43258534AE86}"/>
                </a:ext>
              </a:extLst>
            </p:cNvPr>
            <p:cNvSpPr txBox="1"/>
            <p:nvPr/>
          </p:nvSpPr>
          <p:spPr>
            <a:xfrm>
              <a:off x="6839112" y="15327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4997B-CC0B-0A3C-CD0A-5F64EE59D765}"/>
                </a:ext>
              </a:extLst>
            </p:cNvPr>
            <p:cNvSpPr txBox="1"/>
            <p:nvPr/>
          </p:nvSpPr>
          <p:spPr>
            <a:xfrm>
              <a:off x="5509976" y="15789459"/>
              <a:ext cx="637054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Anemia due to increased destruction of RBCs.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B49791-7CF0-1E6F-BB8C-B50CC373F61E}"/>
                </a:ext>
              </a:extLst>
            </p:cNvPr>
            <p:cNvSpPr/>
            <p:nvPr/>
          </p:nvSpPr>
          <p:spPr>
            <a:xfrm>
              <a:off x="6405855" y="17199844"/>
              <a:ext cx="4578781" cy="347497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5BDC11-04A9-44B5-06E7-409DFF15A2ED}"/>
                </a:ext>
              </a:extLst>
            </p:cNvPr>
            <p:cNvSpPr txBox="1"/>
            <p:nvPr/>
          </p:nvSpPr>
          <p:spPr>
            <a:xfrm>
              <a:off x="6854352" y="24090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36C843-260F-5C6A-CD15-5172AAB4509E}"/>
                </a:ext>
              </a:extLst>
            </p:cNvPr>
            <p:cNvSpPr txBox="1"/>
            <p:nvPr/>
          </p:nvSpPr>
          <p:spPr>
            <a:xfrm>
              <a:off x="5525216" y="24552459"/>
              <a:ext cx="6370541" cy="958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condition that happens when your bone marrow stops making enough new blood cells.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22516D-EAC2-DE0B-5FFD-C8E7FA5B1482}"/>
                </a:ext>
              </a:extLst>
            </p:cNvPr>
            <p:cNvSpPr/>
            <p:nvPr/>
          </p:nvSpPr>
          <p:spPr>
            <a:xfrm>
              <a:off x="6421095" y="259628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F25017-C616-E512-6236-3B6BA6EF2458}"/>
                </a:ext>
              </a:extLst>
            </p:cNvPr>
            <p:cNvSpPr txBox="1"/>
            <p:nvPr/>
          </p:nvSpPr>
          <p:spPr>
            <a:xfrm>
              <a:off x="6869592" y="333109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1048A81-B07D-A28C-C2E7-B0A09796B21D}"/>
                </a:ext>
              </a:extLst>
            </p:cNvPr>
            <p:cNvSpPr txBox="1"/>
            <p:nvPr/>
          </p:nvSpPr>
          <p:spPr>
            <a:xfrm>
              <a:off x="5540456" y="33772659"/>
              <a:ext cx="6370541" cy="189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serious, inherited blood disorder where the body's red blood cells, which normally carry oxygen, are misshapen into a crescent or "sickle" form due to abnormal hemoglobin.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DDE98BB-2DE9-EF39-C4EF-4F948040AB2B}"/>
                </a:ext>
              </a:extLst>
            </p:cNvPr>
            <p:cNvSpPr/>
            <p:nvPr/>
          </p:nvSpPr>
          <p:spPr>
            <a:xfrm>
              <a:off x="6436335" y="360212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98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D4E2-CF03-AFA7-A963-8753B2CCD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D1BD54-5AEE-F451-A08F-E2207F1707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8057D-852D-CF52-C936-48C88F18C897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E0200B-462C-0F9C-12B7-54E14F236E3B}"/>
              </a:ext>
            </a:extLst>
          </p:cNvPr>
          <p:cNvSpPr/>
          <p:nvPr/>
        </p:nvSpPr>
        <p:spPr>
          <a:xfrm>
            <a:off x="132433" y="1998755"/>
            <a:ext cx="2876982" cy="2860490"/>
          </a:xfrm>
          <a:prstGeom prst="ellipse">
            <a:avLst/>
          </a:prstGeom>
          <a:gradFill>
            <a:gsLst>
              <a:gs pos="50000">
                <a:schemeClr val="bg2">
                  <a:lumMod val="50000"/>
                </a:schemeClr>
              </a:gs>
              <a:gs pos="88000">
                <a:schemeClr val="bg2">
                  <a:lumMod val="75000"/>
                </a:schemeClr>
              </a:gs>
              <a:gs pos="94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26169-CD14-FA9F-F457-8DD7C03DAF46}"/>
              </a:ext>
            </a:extLst>
          </p:cNvPr>
          <p:cNvSpPr txBox="1"/>
          <p:nvPr/>
        </p:nvSpPr>
        <p:spPr>
          <a:xfrm>
            <a:off x="132433" y="2890391"/>
            <a:ext cx="2876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Anemia Types (Uncommon)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1BA881-E0F9-8C9D-C6D2-26ECBB0AF949}"/>
              </a:ext>
            </a:extLst>
          </p:cNvPr>
          <p:cNvGrpSpPr/>
          <p:nvPr/>
        </p:nvGrpSpPr>
        <p:grpSpPr>
          <a:xfrm>
            <a:off x="-2329713" y="-269240"/>
            <a:ext cx="7363943" cy="7396480"/>
            <a:chOff x="-2700104" y="-269240"/>
            <a:chExt cx="7363943" cy="7396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92E72E6-63A6-C980-FAF0-FF867843CA5A}"/>
                </a:ext>
              </a:extLst>
            </p:cNvPr>
            <p:cNvSpPr/>
            <p:nvPr/>
          </p:nvSpPr>
          <p:spPr>
            <a:xfrm>
              <a:off x="-2700104" y="-269240"/>
              <a:ext cx="7172960" cy="7396480"/>
            </a:xfrm>
            <a:prstGeom prst="ellipse">
              <a:avLst/>
            </a:prstGeom>
            <a:noFill/>
            <a:ln>
              <a:gradFill>
                <a:gsLst>
                  <a:gs pos="23000">
                    <a:schemeClr val="bg2">
                      <a:lumMod val="50000"/>
                    </a:schemeClr>
                  </a:gs>
                  <a:gs pos="52000">
                    <a:schemeClr val="bg2">
                      <a:lumMod val="75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4ACC80-EF3F-D36F-118B-906004247C84}"/>
                </a:ext>
              </a:extLst>
            </p:cNvPr>
            <p:cNvSpPr/>
            <p:nvPr/>
          </p:nvSpPr>
          <p:spPr>
            <a:xfrm>
              <a:off x="2801073" y="277792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C36902-CE8F-A1A4-B631-9FDABB170300}"/>
                </a:ext>
              </a:extLst>
            </p:cNvPr>
            <p:cNvSpPr/>
            <p:nvPr/>
          </p:nvSpPr>
          <p:spPr>
            <a:xfrm>
              <a:off x="4281874" y="3238017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C94B67-B3D7-773A-268C-9C515D9A7F5D}"/>
                </a:ext>
              </a:extLst>
            </p:cNvPr>
            <p:cNvSpPr/>
            <p:nvPr/>
          </p:nvSpPr>
          <p:spPr>
            <a:xfrm>
              <a:off x="2801072" y="6198243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972B030-8EF8-CD85-B850-55AB831B7920}"/>
                </a:ext>
              </a:extLst>
            </p:cNvPr>
            <p:cNvSpPr/>
            <p:nvPr/>
          </p:nvSpPr>
          <p:spPr>
            <a:xfrm>
              <a:off x="3835076" y="5019555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E6B9A8-933E-D3A8-B993-9E8559D71726}"/>
                </a:ext>
              </a:extLst>
            </p:cNvPr>
            <p:cNvSpPr/>
            <p:nvPr/>
          </p:nvSpPr>
          <p:spPr>
            <a:xfrm>
              <a:off x="3835076" y="1456481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C3CE255-CED4-DE3D-5D0B-57B35BEB3CD1}"/>
              </a:ext>
            </a:extLst>
          </p:cNvPr>
          <p:cNvSpPr txBox="1"/>
          <p:nvPr/>
        </p:nvSpPr>
        <p:spPr>
          <a:xfrm>
            <a:off x="1880887" y="259647"/>
            <a:ext cx="129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B95226-BBD0-8C3E-7429-2BBC7DA0881D}"/>
              </a:ext>
            </a:extLst>
          </p:cNvPr>
          <p:cNvSpPr txBox="1"/>
          <p:nvPr/>
        </p:nvSpPr>
        <p:spPr>
          <a:xfrm>
            <a:off x="2757839" y="4703869"/>
            <a:ext cx="144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Aplastic Anemia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91B781-603C-5CB9-20F0-B764AAC04F25}"/>
              </a:ext>
            </a:extLst>
          </p:cNvPr>
          <p:cNvSpPr txBox="1"/>
          <p:nvPr/>
        </p:nvSpPr>
        <p:spPr>
          <a:xfrm>
            <a:off x="2853322" y="3228944"/>
            <a:ext cx="1852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Hemolytic Anemia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9D112-37AE-30B1-0F22-DB43DC2E09BB}"/>
              </a:ext>
            </a:extLst>
          </p:cNvPr>
          <p:cNvSpPr txBox="1"/>
          <p:nvPr/>
        </p:nvSpPr>
        <p:spPr>
          <a:xfrm>
            <a:off x="2407533" y="1446245"/>
            <a:ext cx="185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Megaloblastic Anemia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72F2A4-604A-7DAD-5B2D-A9324304295A}"/>
              </a:ext>
            </a:extLst>
          </p:cNvPr>
          <p:cNvSpPr txBox="1"/>
          <p:nvPr/>
        </p:nvSpPr>
        <p:spPr>
          <a:xfrm>
            <a:off x="1377765" y="5872322"/>
            <a:ext cx="179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Sickle Cell Anemia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DA6046-7B4E-29D1-3380-F5D0475E54C0}"/>
              </a:ext>
            </a:extLst>
          </p:cNvPr>
          <p:cNvGrpSpPr/>
          <p:nvPr/>
        </p:nvGrpSpPr>
        <p:grpSpPr>
          <a:xfrm>
            <a:off x="5300452" y="-14838680"/>
            <a:ext cx="6759115" cy="57190640"/>
            <a:chOff x="5300452" y="-269240"/>
            <a:chExt cx="6759115" cy="571906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92FE19-088A-CA48-95EF-845CAF25AE33}"/>
                </a:ext>
              </a:extLst>
            </p:cNvPr>
            <p:cNvSpPr/>
            <p:nvPr/>
          </p:nvSpPr>
          <p:spPr>
            <a:xfrm>
              <a:off x="5300452" y="-269240"/>
              <a:ext cx="6759115" cy="57190640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3B9CCD-70AD-2E0F-4370-DEF3DF10B801}"/>
                </a:ext>
              </a:extLst>
            </p:cNvPr>
            <p:cNvSpPr txBox="1"/>
            <p:nvPr/>
          </p:nvSpPr>
          <p:spPr>
            <a:xfrm>
              <a:off x="5956687" y="547333"/>
              <a:ext cx="5446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Anemia Types (Uncommon)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3B44F2-CB17-FB58-DAF4-B8344247EF91}"/>
                </a:ext>
              </a:extLst>
            </p:cNvPr>
            <p:cNvSpPr txBox="1"/>
            <p:nvPr/>
          </p:nvSpPr>
          <p:spPr>
            <a:xfrm>
              <a:off x="6989825" y="2167015"/>
              <a:ext cx="4326328" cy="333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C5CF9E-CC10-4BB7-03F0-8B10B5E65866}"/>
                </a:ext>
              </a:extLst>
            </p:cNvPr>
            <p:cNvSpPr txBox="1"/>
            <p:nvPr/>
          </p:nvSpPr>
          <p:spPr>
            <a:xfrm>
              <a:off x="6823875" y="766207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3C8DC5-C0BA-2287-54D3-A68600143EB0}"/>
                </a:ext>
              </a:extLst>
            </p:cNvPr>
            <p:cNvSpPr txBox="1"/>
            <p:nvPr/>
          </p:nvSpPr>
          <p:spPr>
            <a:xfrm>
              <a:off x="5494736" y="8123739"/>
              <a:ext cx="6370541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type of anemia caused by impaired DNA synthesis, leading to large, immature RBCs (megaloblasts).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19876-48A9-630E-C71B-BECEA22F9810}"/>
                </a:ext>
              </a:extLst>
            </p:cNvPr>
            <p:cNvSpPr/>
            <p:nvPr/>
          </p:nvSpPr>
          <p:spPr>
            <a:xfrm>
              <a:off x="6390615" y="9534124"/>
              <a:ext cx="4578781" cy="34749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D5588E-992E-CA39-A77D-9FC1CAF3D92B}"/>
                </a:ext>
              </a:extLst>
            </p:cNvPr>
            <p:cNvSpPr txBox="1"/>
            <p:nvPr/>
          </p:nvSpPr>
          <p:spPr>
            <a:xfrm>
              <a:off x="6839112" y="15327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98DDC7-A510-5E0A-B884-27FE62086C7D}"/>
                </a:ext>
              </a:extLst>
            </p:cNvPr>
            <p:cNvSpPr txBox="1"/>
            <p:nvPr/>
          </p:nvSpPr>
          <p:spPr>
            <a:xfrm>
              <a:off x="5509976" y="15789459"/>
              <a:ext cx="637054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Anemia due to increased destruction of RBCs.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2A8C4D7-8C8C-266C-C878-3F0A562B6D7D}"/>
                </a:ext>
              </a:extLst>
            </p:cNvPr>
            <p:cNvSpPr/>
            <p:nvPr/>
          </p:nvSpPr>
          <p:spPr>
            <a:xfrm>
              <a:off x="5929302" y="16882274"/>
              <a:ext cx="5571817" cy="3751656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24DF80-09F6-1339-41BD-DAE2F64A27E1}"/>
                </a:ext>
              </a:extLst>
            </p:cNvPr>
            <p:cNvSpPr txBox="1"/>
            <p:nvPr/>
          </p:nvSpPr>
          <p:spPr>
            <a:xfrm>
              <a:off x="6854352" y="24090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82A108-C70A-FF2D-63EB-FAB5549264EE}"/>
                </a:ext>
              </a:extLst>
            </p:cNvPr>
            <p:cNvSpPr txBox="1"/>
            <p:nvPr/>
          </p:nvSpPr>
          <p:spPr>
            <a:xfrm>
              <a:off x="5525216" y="24552459"/>
              <a:ext cx="6370541" cy="958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condition that happens when your bone marrow stops making enough new blood cells.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20D0EF-BC6C-1823-138B-84B28CA9B6F0}"/>
                </a:ext>
              </a:extLst>
            </p:cNvPr>
            <p:cNvSpPr/>
            <p:nvPr/>
          </p:nvSpPr>
          <p:spPr>
            <a:xfrm>
              <a:off x="6421095" y="259628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E818DD-6B85-F234-E245-BAF30801C7D2}"/>
                </a:ext>
              </a:extLst>
            </p:cNvPr>
            <p:cNvSpPr txBox="1"/>
            <p:nvPr/>
          </p:nvSpPr>
          <p:spPr>
            <a:xfrm>
              <a:off x="6869592" y="333109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CCB3D2-D34D-1818-4D7C-B6B15599B8A8}"/>
                </a:ext>
              </a:extLst>
            </p:cNvPr>
            <p:cNvSpPr txBox="1"/>
            <p:nvPr/>
          </p:nvSpPr>
          <p:spPr>
            <a:xfrm>
              <a:off x="5540456" y="33772659"/>
              <a:ext cx="6370541" cy="189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serious, inherited blood disorder where the body's red blood cells, which normally carry oxygen, are misshapen into a crescent or "sickle" form due to abnormal hemoglobin.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6028DD-C0EF-9753-5341-6DA237E80CA5}"/>
                </a:ext>
              </a:extLst>
            </p:cNvPr>
            <p:cNvSpPr/>
            <p:nvPr/>
          </p:nvSpPr>
          <p:spPr>
            <a:xfrm>
              <a:off x="6436335" y="360212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628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688E-A2DC-50B8-3E8B-C1B9A0FC4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C38771-542D-F02E-6798-E020378EAD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0A6BE4-8FF3-2E73-C4E6-24297F1FBF4F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E4E090-5C00-883C-EA71-F81505871E92}"/>
              </a:ext>
            </a:extLst>
          </p:cNvPr>
          <p:cNvSpPr/>
          <p:nvPr/>
        </p:nvSpPr>
        <p:spPr>
          <a:xfrm>
            <a:off x="132433" y="1998755"/>
            <a:ext cx="2876982" cy="2860490"/>
          </a:xfrm>
          <a:prstGeom prst="ellipse">
            <a:avLst/>
          </a:prstGeom>
          <a:gradFill>
            <a:gsLst>
              <a:gs pos="50000">
                <a:schemeClr val="bg2">
                  <a:lumMod val="50000"/>
                </a:schemeClr>
              </a:gs>
              <a:gs pos="88000">
                <a:schemeClr val="bg2">
                  <a:lumMod val="75000"/>
                </a:schemeClr>
              </a:gs>
              <a:gs pos="94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4E22E-F912-00AB-6A5F-BE258B5FD631}"/>
              </a:ext>
            </a:extLst>
          </p:cNvPr>
          <p:cNvSpPr txBox="1"/>
          <p:nvPr/>
        </p:nvSpPr>
        <p:spPr>
          <a:xfrm>
            <a:off x="132433" y="2890391"/>
            <a:ext cx="2876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Anemia Types (Uncommon)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C033FD-4557-9C79-8F61-C2F09D14C2EE}"/>
              </a:ext>
            </a:extLst>
          </p:cNvPr>
          <p:cNvGrpSpPr/>
          <p:nvPr/>
        </p:nvGrpSpPr>
        <p:grpSpPr>
          <a:xfrm rot="19812076">
            <a:off x="-2329713" y="-269240"/>
            <a:ext cx="7363943" cy="7396480"/>
            <a:chOff x="-2700104" y="-269240"/>
            <a:chExt cx="7363943" cy="7396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BD67F8-DED0-D477-01C7-2C3322EEA102}"/>
                </a:ext>
              </a:extLst>
            </p:cNvPr>
            <p:cNvSpPr/>
            <p:nvPr/>
          </p:nvSpPr>
          <p:spPr>
            <a:xfrm>
              <a:off x="-2700104" y="-269240"/>
              <a:ext cx="7172960" cy="7396480"/>
            </a:xfrm>
            <a:prstGeom prst="ellipse">
              <a:avLst/>
            </a:prstGeom>
            <a:noFill/>
            <a:ln>
              <a:gradFill>
                <a:gsLst>
                  <a:gs pos="23000">
                    <a:schemeClr val="bg2">
                      <a:lumMod val="50000"/>
                    </a:schemeClr>
                  </a:gs>
                  <a:gs pos="52000">
                    <a:schemeClr val="bg2">
                      <a:lumMod val="75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68BE352-0A88-8F96-F6FC-944AA953AE18}"/>
                </a:ext>
              </a:extLst>
            </p:cNvPr>
            <p:cNvSpPr/>
            <p:nvPr/>
          </p:nvSpPr>
          <p:spPr>
            <a:xfrm>
              <a:off x="2801073" y="277792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03AC45-A986-F603-9D10-24A63DC7FD2C}"/>
                </a:ext>
              </a:extLst>
            </p:cNvPr>
            <p:cNvSpPr/>
            <p:nvPr/>
          </p:nvSpPr>
          <p:spPr>
            <a:xfrm>
              <a:off x="4281874" y="3238017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A856FC-F0AB-0106-19D3-448829A89F83}"/>
                </a:ext>
              </a:extLst>
            </p:cNvPr>
            <p:cNvSpPr/>
            <p:nvPr/>
          </p:nvSpPr>
          <p:spPr>
            <a:xfrm>
              <a:off x="2801072" y="6198243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3D508C-6D75-9EF5-A16C-DB5EC21A9782}"/>
                </a:ext>
              </a:extLst>
            </p:cNvPr>
            <p:cNvSpPr/>
            <p:nvPr/>
          </p:nvSpPr>
          <p:spPr>
            <a:xfrm>
              <a:off x="3835076" y="5019555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602E36-1EA2-857E-7511-45511A2DD113}"/>
                </a:ext>
              </a:extLst>
            </p:cNvPr>
            <p:cNvSpPr/>
            <p:nvPr/>
          </p:nvSpPr>
          <p:spPr>
            <a:xfrm>
              <a:off x="3835076" y="1456481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C334A3A-6BC3-7117-4267-A45D6E553AE3}"/>
              </a:ext>
            </a:extLst>
          </p:cNvPr>
          <p:cNvSpPr txBox="1"/>
          <p:nvPr/>
        </p:nvSpPr>
        <p:spPr>
          <a:xfrm>
            <a:off x="132433" y="-600166"/>
            <a:ext cx="129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2EA64-B7C1-3940-B01F-A995C8CE06C4}"/>
              </a:ext>
            </a:extLst>
          </p:cNvPr>
          <p:cNvSpPr txBox="1"/>
          <p:nvPr/>
        </p:nvSpPr>
        <p:spPr>
          <a:xfrm>
            <a:off x="2736274" y="1473973"/>
            <a:ext cx="144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Hemolytic Anemia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1DAE8B-1D3B-04E8-55FB-2295B27CF7BD}"/>
              </a:ext>
            </a:extLst>
          </p:cNvPr>
          <p:cNvSpPr txBox="1"/>
          <p:nvPr/>
        </p:nvSpPr>
        <p:spPr>
          <a:xfrm>
            <a:off x="2853322" y="3228944"/>
            <a:ext cx="1852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Aplastic Anemia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783C0-D56F-5525-954D-3A55F640E6CB}"/>
              </a:ext>
            </a:extLst>
          </p:cNvPr>
          <p:cNvSpPr txBox="1"/>
          <p:nvPr/>
        </p:nvSpPr>
        <p:spPr>
          <a:xfrm>
            <a:off x="1127760" y="120653"/>
            <a:ext cx="1811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Megaloblastic Anemia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99470B-7ED9-95CE-627E-227F69BC13A3}"/>
              </a:ext>
            </a:extLst>
          </p:cNvPr>
          <p:cNvSpPr txBox="1"/>
          <p:nvPr/>
        </p:nvSpPr>
        <p:spPr>
          <a:xfrm>
            <a:off x="2541145" y="4762453"/>
            <a:ext cx="179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Sickle Cell Anemia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4D02ED-E67E-D8C8-02BA-4FEE75158EA1}"/>
              </a:ext>
            </a:extLst>
          </p:cNvPr>
          <p:cNvGrpSpPr/>
          <p:nvPr/>
        </p:nvGrpSpPr>
        <p:grpSpPr>
          <a:xfrm>
            <a:off x="5300452" y="-23586440"/>
            <a:ext cx="6759115" cy="57190640"/>
            <a:chOff x="5300452" y="-269240"/>
            <a:chExt cx="6759115" cy="571906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E23602-9004-0527-D4E0-FA755340C7EC}"/>
                </a:ext>
              </a:extLst>
            </p:cNvPr>
            <p:cNvSpPr/>
            <p:nvPr/>
          </p:nvSpPr>
          <p:spPr>
            <a:xfrm>
              <a:off x="5300452" y="-269240"/>
              <a:ext cx="6759115" cy="57190640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02F449-D6E8-36C3-B977-FAC127B6B00F}"/>
                </a:ext>
              </a:extLst>
            </p:cNvPr>
            <p:cNvSpPr txBox="1"/>
            <p:nvPr/>
          </p:nvSpPr>
          <p:spPr>
            <a:xfrm>
              <a:off x="5956687" y="547333"/>
              <a:ext cx="5446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Anemia Types (Uncommon)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287968-DD6C-8310-D0C5-F54C3EF37E04}"/>
                </a:ext>
              </a:extLst>
            </p:cNvPr>
            <p:cNvSpPr txBox="1"/>
            <p:nvPr/>
          </p:nvSpPr>
          <p:spPr>
            <a:xfrm>
              <a:off x="6989825" y="2167015"/>
              <a:ext cx="4326328" cy="333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D331FC-B7FD-1389-6FB2-E3F076DF60A8}"/>
                </a:ext>
              </a:extLst>
            </p:cNvPr>
            <p:cNvSpPr txBox="1"/>
            <p:nvPr/>
          </p:nvSpPr>
          <p:spPr>
            <a:xfrm>
              <a:off x="6823875" y="766207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BC5C2-3D92-AA59-BC27-568A47977D69}"/>
                </a:ext>
              </a:extLst>
            </p:cNvPr>
            <p:cNvSpPr txBox="1"/>
            <p:nvPr/>
          </p:nvSpPr>
          <p:spPr>
            <a:xfrm>
              <a:off x="5494736" y="8123739"/>
              <a:ext cx="6370541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type of anemia caused by impaired DNA synthesis, leading to large, immature RBCs (megaloblasts).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6E4CF8-E926-C650-48A1-6FE29074043E}"/>
                </a:ext>
              </a:extLst>
            </p:cNvPr>
            <p:cNvSpPr/>
            <p:nvPr/>
          </p:nvSpPr>
          <p:spPr>
            <a:xfrm>
              <a:off x="6390615" y="9534124"/>
              <a:ext cx="4578781" cy="34749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0BB0F2-0DFD-AEF2-73ED-95390A9FAF1E}"/>
                </a:ext>
              </a:extLst>
            </p:cNvPr>
            <p:cNvSpPr txBox="1"/>
            <p:nvPr/>
          </p:nvSpPr>
          <p:spPr>
            <a:xfrm>
              <a:off x="6839112" y="15327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7C4B90-0FC0-FD60-C78C-BF4743CCB7DC}"/>
                </a:ext>
              </a:extLst>
            </p:cNvPr>
            <p:cNvSpPr txBox="1"/>
            <p:nvPr/>
          </p:nvSpPr>
          <p:spPr>
            <a:xfrm>
              <a:off x="5509976" y="15789459"/>
              <a:ext cx="637054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Anemia due to increased destruction of RBCs.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5E7C4C-A295-2682-AAFC-5A412FC34443}"/>
                </a:ext>
              </a:extLst>
            </p:cNvPr>
            <p:cNvSpPr/>
            <p:nvPr/>
          </p:nvSpPr>
          <p:spPr>
            <a:xfrm>
              <a:off x="6405855" y="17199844"/>
              <a:ext cx="4578781" cy="347497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8351BA-7BF5-85A1-927B-047BD554ED47}"/>
                </a:ext>
              </a:extLst>
            </p:cNvPr>
            <p:cNvSpPr txBox="1"/>
            <p:nvPr/>
          </p:nvSpPr>
          <p:spPr>
            <a:xfrm>
              <a:off x="6854352" y="24090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B5A744-11EC-CA32-B5EE-B921C2A22CD8}"/>
                </a:ext>
              </a:extLst>
            </p:cNvPr>
            <p:cNvSpPr txBox="1"/>
            <p:nvPr/>
          </p:nvSpPr>
          <p:spPr>
            <a:xfrm>
              <a:off x="5525216" y="24552459"/>
              <a:ext cx="6370541" cy="958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condition that happens when your bone marrow stops making enough new blood cells.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36A4A3-001B-B3FD-0CC9-8BF284450043}"/>
                </a:ext>
              </a:extLst>
            </p:cNvPr>
            <p:cNvSpPr/>
            <p:nvPr/>
          </p:nvSpPr>
          <p:spPr>
            <a:xfrm>
              <a:off x="6421095" y="259628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309F4C-498F-2B3B-A79D-6BE35712305C}"/>
                </a:ext>
              </a:extLst>
            </p:cNvPr>
            <p:cNvSpPr txBox="1"/>
            <p:nvPr/>
          </p:nvSpPr>
          <p:spPr>
            <a:xfrm>
              <a:off x="6869592" y="333109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9FA6F8-77D3-A6AA-7878-659A497D91A0}"/>
                </a:ext>
              </a:extLst>
            </p:cNvPr>
            <p:cNvSpPr txBox="1"/>
            <p:nvPr/>
          </p:nvSpPr>
          <p:spPr>
            <a:xfrm>
              <a:off x="5540456" y="33772659"/>
              <a:ext cx="6370541" cy="189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serious, inherited blood disorder where the body's red blood cells, which normally carry oxygen, are misshapen into a crescent or "sickle" form due to abnormal hemoglobin.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00BEE6-B0C4-A5B0-2D78-0C9F756310DD}"/>
                </a:ext>
              </a:extLst>
            </p:cNvPr>
            <p:cNvSpPr/>
            <p:nvPr/>
          </p:nvSpPr>
          <p:spPr>
            <a:xfrm>
              <a:off x="6436335" y="360212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00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0475-899B-AE19-E5FC-24C5AD08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BC6C0F-4E53-4667-A9BF-13EEB4CAD4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6B885-9FFA-683C-1327-7C779A80C90D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8DA7E4-0550-8C0B-3747-AE7B693529F0}"/>
              </a:ext>
            </a:extLst>
          </p:cNvPr>
          <p:cNvSpPr/>
          <p:nvPr/>
        </p:nvSpPr>
        <p:spPr>
          <a:xfrm>
            <a:off x="132433" y="1998755"/>
            <a:ext cx="2876982" cy="2860490"/>
          </a:xfrm>
          <a:prstGeom prst="ellipse">
            <a:avLst/>
          </a:prstGeom>
          <a:gradFill>
            <a:gsLst>
              <a:gs pos="50000">
                <a:schemeClr val="bg2">
                  <a:lumMod val="50000"/>
                </a:schemeClr>
              </a:gs>
              <a:gs pos="88000">
                <a:schemeClr val="bg2">
                  <a:lumMod val="75000"/>
                </a:schemeClr>
              </a:gs>
              <a:gs pos="94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614D0-981D-2815-04E8-685270D0E616}"/>
              </a:ext>
            </a:extLst>
          </p:cNvPr>
          <p:cNvSpPr txBox="1"/>
          <p:nvPr/>
        </p:nvSpPr>
        <p:spPr>
          <a:xfrm>
            <a:off x="132433" y="2890391"/>
            <a:ext cx="2876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Anemia Types (Uncommon)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78E218-D713-903E-D7F7-8413B5624366}"/>
              </a:ext>
            </a:extLst>
          </p:cNvPr>
          <p:cNvGrpSpPr/>
          <p:nvPr/>
        </p:nvGrpSpPr>
        <p:grpSpPr>
          <a:xfrm rot="18305145">
            <a:off x="-2329713" y="-269240"/>
            <a:ext cx="7363943" cy="7396480"/>
            <a:chOff x="-2700104" y="-269240"/>
            <a:chExt cx="7363943" cy="7396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08E415-F394-E004-1BF0-50956B9AA581}"/>
                </a:ext>
              </a:extLst>
            </p:cNvPr>
            <p:cNvSpPr/>
            <p:nvPr/>
          </p:nvSpPr>
          <p:spPr>
            <a:xfrm>
              <a:off x="-2700104" y="-269240"/>
              <a:ext cx="7172960" cy="7396480"/>
            </a:xfrm>
            <a:prstGeom prst="ellipse">
              <a:avLst/>
            </a:prstGeom>
            <a:noFill/>
            <a:ln>
              <a:gradFill>
                <a:gsLst>
                  <a:gs pos="23000">
                    <a:schemeClr val="bg2">
                      <a:lumMod val="50000"/>
                    </a:schemeClr>
                  </a:gs>
                  <a:gs pos="52000">
                    <a:schemeClr val="bg2">
                      <a:lumMod val="75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868090-C961-0A47-EFFC-E440ED292F5E}"/>
                </a:ext>
              </a:extLst>
            </p:cNvPr>
            <p:cNvSpPr/>
            <p:nvPr/>
          </p:nvSpPr>
          <p:spPr>
            <a:xfrm>
              <a:off x="2801073" y="277792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9158A1-9BFB-E89B-0012-EB412204A2A7}"/>
                </a:ext>
              </a:extLst>
            </p:cNvPr>
            <p:cNvSpPr/>
            <p:nvPr/>
          </p:nvSpPr>
          <p:spPr>
            <a:xfrm>
              <a:off x="4281874" y="3238017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E51A86-91B3-DDC3-0EB3-DF4B351C1B0E}"/>
                </a:ext>
              </a:extLst>
            </p:cNvPr>
            <p:cNvSpPr/>
            <p:nvPr/>
          </p:nvSpPr>
          <p:spPr>
            <a:xfrm>
              <a:off x="2801072" y="6198243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2B6C6-9C61-C51D-E0E5-13FC4BEC3529}"/>
                </a:ext>
              </a:extLst>
            </p:cNvPr>
            <p:cNvSpPr/>
            <p:nvPr/>
          </p:nvSpPr>
          <p:spPr>
            <a:xfrm>
              <a:off x="3835076" y="5019555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84A670-B06E-98D6-6A02-154BBE44D1E3}"/>
                </a:ext>
              </a:extLst>
            </p:cNvPr>
            <p:cNvSpPr/>
            <p:nvPr/>
          </p:nvSpPr>
          <p:spPr>
            <a:xfrm>
              <a:off x="3835076" y="1456481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1BBF1-D547-6343-B7D8-F260E6CC3A20}"/>
              </a:ext>
            </a:extLst>
          </p:cNvPr>
          <p:cNvSpPr txBox="1"/>
          <p:nvPr/>
        </p:nvSpPr>
        <p:spPr>
          <a:xfrm>
            <a:off x="-1607461" y="-269240"/>
            <a:ext cx="129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A2D64-1291-B2D6-F33F-863044E83C9C}"/>
              </a:ext>
            </a:extLst>
          </p:cNvPr>
          <p:cNvSpPr txBox="1"/>
          <p:nvPr/>
        </p:nvSpPr>
        <p:spPr>
          <a:xfrm>
            <a:off x="2927807" y="1756329"/>
            <a:ext cx="144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Aplastic Anemia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EA4C4-09FB-BC18-EB37-3CCDF2201A96}"/>
              </a:ext>
            </a:extLst>
          </p:cNvPr>
          <p:cNvSpPr txBox="1"/>
          <p:nvPr/>
        </p:nvSpPr>
        <p:spPr>
          <a:xfrm>
            <a:off x="2853322" y="3228944"/>
            <a:ext cx="1852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Sickle Cell Anemia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3CC75-6E51-8F7C-A7FF-F676933ADD4A}"/>
              </a:ext>
            </a:extLst>
          </p:cNvPr>
          <p:cNvSpPr txBox="1"/>
          <p:nvPr/>
        </p:nvSpPr>
        <p:spPr>
          <a:xfrm>
            <a:off x="-395718" y="-880366"/>
            <a:ext cx="185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Megaloblastic Anemia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C01C59-5824-7C9D-99F6-3842666DCBF7}"/>
              </a:ext>
            </a:extLst>
          </p:cNvPr>
          <p:cNvSpPr txBox="1"/>
          <p:nvPr/>
        </p:nvSpPr>
        <p:spPr>
          <a:xfrm>
            <a:off x="1370887" y="355759"/>
            <a:ext cx="179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Hemolytic Anemia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F0F40C-8513-B5FE-FF2F-C614B72B251F}"/>
              </a:ext>
            </a:extLst>
          </p:cNvPr>
          <p:cNvGrpSpPr/>
          <p:nvPr/>
        </p:nvGrpSpPr>
        <p:grpSpPr>
          <a:xfrm>
            <a:off x="5300452" y="-33279080"/>
            <a:ext cx="6759115" cy="57190640"/>
            <a:chOff x="5300452" y="-269240"/>
            <a:chExt cx="6759115" cy="571906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4CFB05-2865-E1E4-C427-E7AFDE37854D}"/>
                </a:ext>
              </a:extLst>
            </p:cNvPr>
            <p:cNvSpPr/>
            <p:nvPr/>
          </p:nvSpPr>
          <p:spPr>
            <a:xfrm>
              <a:off x="5300452" y="-269240"/>
              <a:ext cx="6759115" cy="57190640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88656F-8449-E8C5-B24F-E9BA0860DE9E}"/>
                </a:ext>
              </a:extLst>
            </p:cNvPr>
            <p:cNvSpPr txBox="1"/>
            <p:nvPr/>
          </p:nvSpPr>
          <p:spPr>
            <a:xfrm>
              <a:off x="5956687" y="547333"/>
              <a:ext cx="5446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Anemia Types (Uncommon)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6ECC23-E204-E563-851A-2252D6F15197}"/>
                </a:ext>
              </a:extLst>
            </p:cNvPr>
            <p:cNvSpPr txBox="1"/>
            <p:nvPr/>
          </p:nvSpPr>
          <p:spPr>
            <a:xfrm>
              <a:off x="6989825" y="2167015"/>
              <a:ext cx="4326328" cy="333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FF9A19-EC66-9659-9130-EFCEB58AC9FA}"/>
                </a:ext>
              </a:extLst>
            </p:cNvPr>
            <p:cNvSpPr txBox="1"/>
            <p:nvPr/>
          </p:nvSpPr>
          <p:spPr>
            <a:xfrm>
              <a:off x="6823875" y="766207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BE74E1-4B98-7FE0-A3D9-683A4828122B}"/>
                </a:ext>
              </a:extLst>
            </p:cNvPr>
            <p:cNvSpPr txBox="1"/>
            <p:nvPr/>
          </p:nvSpPr>
          <p:spPr>
            <a:xfrm>
              <a:off x="5494736" y="8123739"/>
              <a:ext cx="6370541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type of anemia caused by impaired DNA synthesis, leading to large, immature RBCs (megaloblasts).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6510DC-DC6E-A367-7965-5BD5CEBFEAFC}"/>
                </a:ext>
              </a:extLst>
            </p:cNvPr>
            <p:cNvSpPr/>
            <p:nvPr/>
          </p:nvSpPr>
          <p:spPr>
            <a:xfrm>
              <a:off x="6390615" y="9534124"/>
              <a:ext cx="4578781" cy="34749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0A1857-9376-1B00-D115-98D960C715E2}"/>
                </a:ext>
              </a:extLst>
            </p:cNvPr>
            <p:cNvSpPr txBox="1"/>
            <p:nvPr/>
          </p:nvSpPr>
          <p:spPr>
            <a:xfrm>
              <a:off x="6839112" y="15327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5F4D49-F020-4D5E-29B3-2FCFA46C9766}"/>
                </a:ext>
              </a:extLst>
            </p:cNvPr>
            <p:cNvSpPr txBox="1"/>
            <p:nvPr/>
          </p:nvSpPr>
          <p:spPr>
            <a:xfrm>
              <a:off x="5509976" y="15789459"/>
              <a:ext cx="637054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Anemia due to increased destruction of RBCs.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068BA7-5116-C635-05C8-A82814CF6400}"/>
                </a:ext>
              </a:extLst>
            </p:cNvPr>
            <p:cNvSpPr/>
            <p:nvPr/>
          </p:nvSpPr>
          <p:spPr>
            <a:xfrm>
              <a:off x="6405855" y="17199844"/>
              <a:ext cx="4578781" cy="347497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CC294F-EA9E-F0A0-2AE8-5F46F5FC697F}"/>
                </a:ext>
              </a:extLst>
            </p:cNvPr>
            <p:cNvSpPr txBox="1"/>
            <p:nvPr/>
          </p:nvSpPr>
          <p:spPr>
            <a:xfrm>
              <a:off x="6854352" y="24090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020012-EC53-EBB0-8610-8493A86D8E19}"/>
                </a:ext>
              </a:extLst>
            </p:cNvPr>
            <p:cNvSpPr txBox="1"/>
            <p:nvPr/>
          </p:nvSpPr>
          <p:spPr>
            <a:xfrm>
              <a:off x="5525216" y="24552459"/>
              <a:ext cx="6370541" cy="958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condition that happens when your bone marrow stops making enough new blood cells.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66949D-93DE-60A7-217A-6D7B349EBDA5}"/>
                </a:ext>
              </a:extLst>
            </p:cNvPr>
            <p:cNvSpPr/>
            <p:nvPr/>
          </p:nvSpPr>
          <p:spPr>
            <a:xfrm>
              <a:off x="6421095" y="259628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EBD103-86D5-45AD-4F45-77C184B516F8}"/>
                </a:ext>
              </a:extLst>
            </p:cNvPr>
            <p:cNvSpPr txBox="1"/>
            <p:nvPr/>
          </p:nvSpPr>
          <p:spPr>
            <a:xfrm>
              <a:off x="6869592" y="333109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5CE1D4-6EA1-2768-E99A-7689E5A06346}"/>
                </a:ext>
              </a:extLst>
            </p:cNvPr>
            <p:cNvSpPr txBox="1"/>
            <p:nvPr/>
          </p:nvSpPr>
          <p:spPr>
            <a:xfrm>
              <a:off x="5540456" y="33772659"/>
              <a:ext cx="6370541" cy="189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serious, inherited blood disorder where the body's red blood cells, which normally carry oxygen, are misshapen into a crescent or "sickle" form due to abnormal hemoglobin.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63BE827-4147-9DF2-C7B0-38ACE30299AD}"/>
                </a:ext>
              </a:extLst>
            </p:cNvPr>
            <p:cNvSpPr/>
            <p:nvPr/>
          </p:nvSpPr>
          <p:spPr>
            <a:xfrm>
              <a:off x="6436335" y="36021244"/>
              <a:ext cx="4578781" cy="3474972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914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F87E3-26CB-A0B3-5C8C-9E71C2E0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4B4CBE-3960-4CBF-2260-2BD78A9D4F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B4065-911F-41F5-E434-97B41D7C9C15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- 08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A487D-75FA-A932-601D-F8C5FB433839}"/>
              </a:ext>
            </a:extLst>
          </p:cNvPr>
          <p:cNvSpPr txBox="1"/>
          <p:nvPr/>
        </p:nvSpPr>
        <p:spPr>
          <a:xfrm>
            <a:off x="2577997" y="1621026"/>
            <a:ext cx="3901462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AKSHAI 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MURALEETHARAN P.                                         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PUSHPAKUMARA M.G.P                                    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ASANGI A.A.S                                                     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MALLAWA M.T.D.T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KODITHUWAKKU K.A.P.T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NIDHUSHA A.                                                     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IHSAAN T.M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ABEYSEKARA Y.K.I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F1727-90F6-FE9F-0726-62C99E42635A}"/>
              </a:ext>
            </a:extLst>
          </p:cNvPr>
          <p:cNvSpPr txBox="1"/>
          <p:nvPr/>
        </p:nvSpPr>
        <p:spPr>
          <a:xfrm>
            <a:off x="6646606" y="1621026"/>
            <a:ext cx="3195484" cy="420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GWU/BAMS/2023/076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GWU/BAMS/2023/077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GWU/BAMS/2023/078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GWU/BAMS/2023/079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GWU/BAMS/2023/080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GWU/BAMS/2023/081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GWU/BAMS/2023/082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GWU/BAMS/2023/086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GWU/BAMS/2023/087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6F161-2C99-D1D0-C22F-538F93A1F3AF}"/>
              </a:ext>
            </a:extLst>
          </p:cNvPr>
          <p:cNvSpPr/>
          <p:nvPr/>
        </p:nvSpPr>
        <p:spPr>
          <a:xfrm>
            <a:off x="-185098" y="0"/>
            <a:ext cx="2153512" cy="3677265"/>
          </a:xfrm>
          <a:prstGeom prst="rect">
            <a:avLst/>
          </a:pr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E5249-B8A8-D289-4F2A-B6965037342B}"/>
              </a:ext>
            </a:extLst>
          </p:cNvPr>
          <p:cNvSpPr/>
          <p:nvPr/>
        </p:nvSpPr>
        <p:spPr>
          <a:xfrm rot="10800000">
            <a:off x="10261677" y="3190567"/>
            <a:ext cx="2153512" cy="3677265"/>
          </a:xfrm>
          <a:prstGeom prst="rect">
            <a:avLst/>
          </a:pr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8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F8F8-8B1E-3F17-D118-3CECE162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C305FC-22DB-5F40-DBFC-DBDDAA11B5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824EE-A757-4937-536A-81CC1385E145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35E69-DE64-FFAB-BF6F-934129730363}"/>
              </a:ext>
            </a:extLst>
          </p:cNvPr>
          <p:cNvSpPr txBox="1"/>
          <p:nvPr/>
        </p:nvSpPr>
        <p:spPr>
          <a:xfrm>
            <a:off x="245588" y="4253148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Symptoms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BDA95-101C-6F20-16D9-9509925F4AD8}"/>
              </a:ext>
            </a:extLst>
          </p:cNvPr>
          <p:cNvSpPr txBox="1"/>
          <p:nvPr/>
        </p:nvSpPr>
        <p:spPr>
          <a:xfrm>
            <a:off x="658538" y="4793447"/>
            <a:ext cx="4689987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Fatigue &amp; Weakness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tiredness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Shortness of breath on exertion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Palpitations, Headache, Dizziness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74446-42CE-98CD-E97F-36E7482C092A}"/>
              </a:ext>
            </a:extLst>
          </p:cNvPr>
          <p:cNvSpPr/>
          <p:nvPr/>
        </p:nvSpPr>
        <p:spPr>
          <a:xfrm>
            <a:off x="390777" y="1081736"/>
            <a:ext cx="4069588" cy="309277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629AD-49A5-6802-F02C-0256BC5049B8}"/>
              </a:ext>
            </a:extLst>
          </p:cNvPr>
          <p:cNvSpPr txBox="1"/>
          <p:nvPr/>
        </p:nvSpPr>
        <p:spPr>
          <a:xfrm>
            <a:off x="5506085" y="1165748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Signs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6EBE2-D773-C407-7DDE-23CA94F2722E}"/>
              </a:ext>
            </a:extLst>
          </p:cNvPr>
          <p:cNvSpPr txBox="1"/>
          <p:nvPr/>
        </p:nvSpPr>
        <p:spPr>
          <a:xfrm>
            <a:off x="5919035" y="1689998"/>
            <a:ext cx="562477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Pallor – conjunctiva, tongue, nail beds, palms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Tachycardia, flow murmurs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Cold extremities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4B488-BE48-8F94-B61E-B13D3C2783C1}"/>
              </a:ext>
            </a:extLst>
          </p:cNvPr>
          <p:cNvSpPr txBox="1"/>
          <p:nvPr/>
        </p:nvSpPr>
        <p:spPr>
          <a:xfrm>
            <a:off x="5501173" y="3225608"/>
            <a:ext cx="576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 Features (According to Type)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DEF31-128B-52B0-E2ED-A51EA0FB5C74}"/>
              </a:ext>
            </a:extLst>
          </p:cNvPr>
          <p:cNvSpPr txBox="1"/>
          <p:nvPr/>
        </p:nvSpPr>
        <p:spPr>
          <a:xfrm>
            <a:off x="5914123" y="3749858"/>
            <a:ext cx="6032289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Megaloblastic Anemia → Beefy red tongue, neurological symptoms (tingling, ataxia, memory loss)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Hemolytic Anemia → Jaundice, dark urine, splenomegaly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Aplastic Anemia → Infections, bleeding tendencies (petechiae, purpura)</a:t>
            </a:r>
          </a:p>
        </p:txBody>
      </p:sp>
    </p:spTree>
    <p:extLst>
      <p:ext uri="{BB962C8B-B14F-4D97-AF65-F5344CB8AC3E}">
        <p14:creationId xmlns:p14="http://schemas.microsoft.com/office/powerpoint/2010/main" val="33704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3BA2-F54D-8ABB-B202-70D41993E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1F113-6D64-95F1-AC7D-761A9BAE1B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2A0FA-0B3B-59F6-3D96-BBEAB79E9A95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of Anemia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41312-7FD6-1B98-1D31-7BAE3F765F13}"/>
              </a:ext>
            </a:extLst>
          </p:cNvPr>
          <p:cNvSpPr txBox="1"/>
          <p:nvPr/>
        </p:nvSpPr>
        <p:spPr>
          <a:xfrm>
            <a:off x="924339" y="1402476"/>
            <a:ext cx="8279296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Symptoms: fatigue, breathlessness, palpitations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Signs: pallor, tachycardia, nail/tongue changes, splenomegaly, jaundice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3AAEC-D9C4-1091-3ED9-253FC426AE11}"/>
              </a:ext>
            </a:extLst>
          </p:cNvPr>
          <p:cNvSpPr txBox="1"/>
          <p:nvPr/>
        </p:nvSpPr>
        <p:spPr>
          <a:xfrm>
            <a:off x="412960" y="963984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History &amp; Examination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4BA1A-CA04-16B4-FC75-65CBBBE9AF68}"/>
              </a:ext>
            </a:extLst>
          </p:cNvPr>
          <p:cNvSpPr txBox="1"/>
          <p:nvPr/>
        </p:nvSpPr>
        <p:spPr>
          <a:xfrm>
            <a:off x="412960" y="2437095"/>
            <a:ext cx="471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Laboratory Investigations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3722F-4ECD-5AC8-15DB-CCA69F6B48B7}"/>
              </a:ext>
            </a:extLst>
          </p:cNvPr>
          <p:cNvSpPr txBox="1"/>
          <p:nvPr/>
        </p:nvSpPr>
        <p:spPr>
          <a:xfrm>
            <a:off x="924339" y="2930896"/>
            <a:ext cx="5953539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Complete Blood Count (CBC)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↓ Hemoglobin, ↓ Hematocrit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RBC indices (MCV, MCH, MCHC) → classify anemia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Peripheral Blood Smear → morphology of RBCs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Reticulocyte Count → marrow activity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Iron Studies → serum iron, ferritin, TIBC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Vitamin B12 &amp; Folate levels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Hemolysis work-up → LDH, bilirubin, Coombs test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Bone marrow examination (if needed)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1C56B7-1D56-5895-200E-E995348DC421}"/>
              </a:ext>
            </a:extLst>
          </p:cNvPr>
          <p:cNvSpPr/>
          <p:nvPr/>
        </p:nvSpPr>
        <p:spPr>
          <a:xfrm>
            <a:off x="7055125" y="3429000"/>
            <a:ext cx="4822135" cy="29718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09B7B-BB97-50B8-5829-D937E90F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66DABF-69B2-A068-B8A3-D7BF422125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4FC3B-D740-BAF2-D02A-3D64AC293AA3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of Anemia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C635C6-8A39-2BC7-72A0-8E398866D751}"/>
              </a:ext>
            </a:extLst>
          </p:cNvPr>
          <p:cNvSpPr/>
          <p:nvPr/>
        </p:nvSpPr>
        <p:spPr>
          <a:xfrm>
            <a:off x="1068639" y="2920483"/>
            <a:ext cx="2540528" cy="2399071"/>
          </a:xfrm>
          <a:prstGeom prst="ellipse">
            <a:avLst/>
          </a:prstGeom>
          <a:solidFill>
            <a:srgbClr val="D8189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5AE14F-64CF-822E-1E4F-A78393179BB6}"/>
              </a:ext>
            </a:extLst>
          </p:cNvPr>
          <p:cNvSpPr/>
          <p:nvPr/>
        </p:nvSpPr>
        <p:spPr>
          <a:xfrm>
            <a:off x="4851150" y="4148901"/>
            <a:ext cx="2540528" cy="239907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0D3DA9-A553-3648-1750-337E7167E824}"/>
              </a:ext>
            </a:extLst>
          </p:cNvPr>
          <p:cNvSpPr/>
          <p:nvPr/>
        </p:nvSpPr>
        <p:spPr>
          <a:xfrm>
            <a:off x="8769641" y="2920482"/>
            <a:ext cx="2540528" cy="239907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C508C-F5ED-D517-9BAF-7AD73357D589}"/>
              </a:ext>
            </a:extLst>
          </p:cNvPr>
          <p:cNvSpPr txBox="1"/>
          <p:nvPr/>
        </p:nvSpPr>
        <p:spPr>
          <a:xfrm>
            <a:off x="5261091" y="5025270"/>
            <a:ext cx="172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 Anemia Safely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67CF8-958F-B6CB-BFAB-CA6F313BA9C5}"/>
              </a:ext>
            </a:extLst>
          </p:cNvPr>
          <p:cNvSpPr txBox="1"/>
          <p:nvPr/>
        </p:nvSpPr>
        <p:spPr>
          <a:xfrm>
            <a:off x="1356684" y="3938086"/>
            <a:ext cx="196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 the Cause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919F7-AC91-37B6-3CC0-DCC0B76A4C36}"/>
              </a:ext>
            </a:extLst>
          </p:cNvPr>
          <p:cNvSpPr txBox="1"/>
          <p:nvPr/>
        </p:nvSpPr>
        <p:spPr>
          <a:xfrm>
            <a:off x="8889424" y="3931197"/>
            <a:ext cx="23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Prevent Recurrence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026B254-459F-24E5-4C0B-D0DFC69261A3}"/>
              </a:ext>
            </a:extLst>
          </p:cNvPr>
          <p:cNvSpPr/>
          <p:nvPr/>
        </p:nvSpPr>
        <p:spPr>
          <a:xfrm>
            <a:off x="4919162" y="1524192"/>
            <a:ext cx="2550316" cy="151416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09C8BC-A043-0653-B406-E23E9415C277}"/>
              </a:ext>
            </a:extLst>
          </p:cNvPr>
          <p:cNvSpPr txBox="1"/>
          <p:nvPr/>
        </p:nvSpPr>
        <p:spPr>
          <a:xfrm>
            <a:off x="5062149" y="1762214"/>
            <a:ext cx="2264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General</a:t>
            </a:r>
          </a:p>
          <a:p>
            <a:pPr algn="ctr"/>
            <a:r>
              <a:rPr lang="en-US" sz="2800" b="1" dirty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Principles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FFB6045-34F3-0587-27A5-6D9A4884D513}"/>
              </a:ext>
            </a:extLst>
          </p:cNvPr>
          <p:cNvSpPr/>
          <p:nvPr/>
        </p:nvSpPr>
        <p:spPr>
          <a:xfrm rot="3686271">
            <a:off x="3738761" y="2681862"/>
            <a:ext cx="1120878" cy="1531137"/>
          </a:xfrm>
          <a:prstGeom prst="downArrow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C95975B-AA43-B1C1-08BE-473BB2F02A74}"/>
              </a:ext>
            </a:extLst>
          </p:cNvPr>
          <p:cNvSpPr/>
          <p:nvPr/>
        </p:nvSpPr>
        <p:spPr>
          <a:xfrm rot="18096947">
            <a:off x="7559123" y="2652245"/>
            <a:ext cx="1120878" cy="1504438"/>
          </a:xfrm>
          <a:prstGeom prst="downArrow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3257CD7-91BC-0E83-C76B-2B150F75F49E}"/>
              </a:ext>
            </a:extLst>
          </p:cNvPr>
          <p:cNvSpPr/>
          <p:nvPr/>
        </p:nvSpPr>
        <p:spPr>
          <a:xfrm>
            <a:off x="5633881" y="3089884"/>
            <a:ext cx="1120878" cy="1022241"/>
          </a:xfrm>
          <a:prstGeom prst="downArrow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2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F239-C19F-2D11-0939-2C1CEADF1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822BC5-4004-ADE3-B75C-575D9F9B16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4F09CF-062D-2168-13D5-828FF5503063}"/>
              </a:ext>
            </a:extLst>
          </p:cNvPr>
          <p:cNvSpPr txBox="1"/>
          <p:nvPr/>
        </p:nvSpPr>
        <p:spPr>
          <a:xfrm>
            <a:off x="333448" y="298061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57F7C-32F5-1D2B-E708-8D5F2735ABEF}"/>
              </a:ext>
            </a:extLst>
          </p:cNvPr>
          <p:cNvSpPr txBox="1"/>
          <p:nvPr/>
        </p:nvSpPr>
        <p:spPr>
          <a:xfrm>
            <a:off x="446093" y="997113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1. Iron Deficiency Anemia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789D5-7137-E391-2129-4E6CEEC185AA}"/>
              </a:ext>
            </a:extLst>
          </p:cNvPr>
          <p:cNvSpPr txBox="1"/>
          <p:nvPr/>
        </p:nvSpPr>
        <p:spPr>
          <a:xfrm>
            <a:off x="824951" y="1583857"/>
            <a:ext cx="563217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Oral iron therapy (ferrous sulfate, gluconate)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 cause (bleeding, diet correction, deworming)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A6B2-8641-7D09-A63A-BB7C0A1D79EC}"/>
              </a:ext>
            </a:extLst>
          </p:cNvPr>
          <p:cNvSpPr txBox="1"/>
          <p:nvPr/>
        </p:nvSpPr>
        <p:spPr>
          <a:xfrm>
            <a:off x="449408" y="2749712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 Megaloblastic Anemia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682B7-EE04-9AC6-F76B-7A96F03EDF32}"/>
              </a:ext>
            </a:extLst>
          </p:cNvPr>
          <p:cNvSpPr txBox="1"/>
          <p:nvPr/>
        </p:nvSpPr>
        <p:spPr>
          <a:xfrm>
            <a:off x="828266" y="3336456"/>
            <a:ext cx="563217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Vitamin B12 injections (cyanocobalamin / hydroxocobalamin)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Folic acid supplementation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5E72B-4B06-2814-6931-2F18D69DB2AA}"/>
              </a:ext>
            </a:extLst>
          </p:cNvPr>
          <p:cNvSpPr txBox="1"/>
          <p:nvPr/>
        </p:nvSpPr>
        <p:spPr>
          <a:xfrm>
            <a:off x="446093" y="4749067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 Hemolytic Anemia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5FC22-D2B9-9EB4-AE8C-8F9B699574B1}"/>
              </a:ext>
            </a:extLst>
          </p:cNvPr>
          <p:cNvSpPr txBox="1"/>
          <p:nvPr/>
        </p:nvSpPr>
        <p:spPr>
          <a:xfrm>
            <a:off x="824951" y="5335811"/>
            <a:ext cx="545657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 underlying cause (e.g., infection, autoimmune)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Folic acid, steroids, splenectomy if indicated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BAA67-187D-BD3E-5D3D-D1E3105DA8DE}"/>
              </a:ext>
            </a:extLst>
          </p:cNvPr>
          <p:cNvSpPr txBox="1"/>
          <p:nvPr/>
        </p:nvSpPr>
        <p:spPr>
          <a:xfrm>
            <a:off x="7156115" y="3271350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4. Aplastic Anemia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102A3-A95C-E37C-3A8C-0FFAD7D224BB}"/>
              </a:ext>
            </a:extLst>
          </p:cNvPr>
          <p:cNvSpPr txBox="1"/>
          <p:nvPr/>
        </p:nvSpPr>
        <p:spPr>
          <a:xfrm>
            <a:off x="7534973" y="3858094"/>
            <a:ext cx="3828761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Immunosuppressive therapy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Bone marrow transplant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A5980-7252-944F-0A0A-1918EF802233}"/>
              </a:ext>
            </a:extLst>
          </p:cNvPr>
          <p:cNvSpPr txBox="1"/>
          <p:nvPr/>
        </p:nvSpPr>
        <p:spPr>
          <a:xfrm>
            <a:off x="7159430" y="5023949"/>
            <a:ext cx="2817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5. Severe Anemia (Hb very low)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AF0EA-4416-B433-D851-D0341D7BCD7E}"/>
              </a:ext>
            </a:extLst>
          </p:cNvPr>
          <p:cNvSpPr txBox="1"/>
          <p:nvPr/>
        </p:nvSpPr>
        <p:spPr>
          <a:xfrm>
            <a:off x="7578056" y="5981840"/>
            <a:ext cx="452562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Blood transfusion (packed RBCs)</a:t>
            </a:r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3C253547-4203-CE9D-B548-5211F84F0125}"/>
              </a:ext>
            </a:extLst>
          </p:cNvPr>
          <p:cNvSpPr/>
          <p:nvPr/>
        </p:nvSpPr>
        <p:spPr>
          <a:xfrm rot="19036866">
            <a:off x="9738282" y="809027"/>
            <a:ext cx="1848047" cy="1777427"/>
          </a:xfrm>
          <a:prstGeom prst="teardrop">
            <a:avLst>
              <a:gd name="adj" fmla="val 120109"/>
            </a:avLst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reflection blurRad="76200" stA="39000" endPos="31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6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76172-F783-445B-5C9E-9F50902E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42C8A-EB4D-E87F-49E2-2F3B8681D4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2BBD8-E682-2F09-11C5-5119790E921E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A3DC-5D33-6E49-5FA1-E8D2215AB9A9}"/>
              </a:ext>
            </a:extLst>
          </p:cNvPr>
          <p:cNvSpPr txBox="1"/>
          <p:nvPr/>
        </p:nvSpPr>
        <p:spPr>
          <a:xfrm>
            <a:off x="1848464" y="1219200"/>
            <a:ext cx="9507794" cy="511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Hoffbrand, A. V., &amp; Moss, P. A. H. (2019).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Haematology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(8th ed.). Wiley-Blackwell.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Organization (WHO). (2023).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Anemia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https://www.who.int/health-topics/anaemia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Cappellini, M. D., Motta, I. (2015). Anemia in clinical practice—definition and classification: Does hemoglobin change with aging?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Seminars in Hematology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52(4), 261–269.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Camaschella, C. (2015). Iron-deficiency anemia.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England Journal of Medicine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372(19), 1832–1843.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Rodak, B. F., Fritsma, G. A., &amp; Keohane, E. M. (2020).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Hematology: Clinical Principles and Applications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(6th ed.). Elsevier.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143B1-E273-5730-2E6B-E5AE0884D198}"/>
              </a:ext>
            </a:extLst>
          </p:cNvPr>
          <p:cNvSpPr/>
          <p:nvPr/>
        </p:nvSpPr>
        <p:spPr>
          <a:xfrm>
            <a:off x="-185098" y="0"/>
            <a:ext cx="2153512" cy="3677265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lage of blood cells&#10;&#10;AI-generated content may be incorrect.">
            <a:extLst>
              <a:ext uri="{FF2B5EF4-FFF2-40B4-BE49-F238E27FC236}">
                <a16:creationId xmlns:a16="http://schemas.microsoft.com/office/drawing/2014/main" id="{E5F0525B-F92B-280F-12E1-6B83FB78A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3678" y="-20320"/>
            <a:ext cx="6878320" cy="6878320"/>
          </a:xfrm>
          <a:prstGeom prst="rect">
            <a:avLst/>
          </a:prstGeom>
        </p:spPr>
      </p:pic>
      <p:pic>
        <p:nvPicPr>
          <p:cNvPr id="21" name="Picture 20" descr="A collage of blood cells&#10;&#10;AI-generated content may be incorrect.">
            <a:extLst>
              <a:ext uri="{FF2B5EF4-FFF2-40B4-BE49-F238E27FC236}">
                <a16:creationId xmlns:a16="http://schemas.microsoft.com/office/drawing/2014/main" id="{F5FE6C10-1EA7-8050-CD91-93E823865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0320"/>
            <a:ext cx="6878320" cy="687832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0B9BA8-BA39-00CF-994D-CF0BEAF0E3ED}"/>
              </a:ext>
            </a:extLst>
          </p:cNvPr>
          <p:cNvSpPr/>
          <p:nvPr/>
        </p:nvSpPr>
        <p:spPr>
          <a:xfrm>
            <a:off x="2" y="-12616"/>
            <a:ext cx="12191998" cy="6870617"/>
          </a:xfrm>
          <a:custGeom>
            <a:avLst/>
            <a:gdLst>
              <a:gd name="connsiteX0" fmla="*/ 10616241 w 12191998"/>
              <a:gd name="connsiteY0" fmla="*/ 4941826 h 6870617"/>
              <a:gd name="connsiteX1" fmla="*/ 9787887 w 12191998"/>
              <a:gd name="connsiteY1" fmla="*/ 5734306 h 6870617"/>
              <a:gd name="connsiteX2" fmla="*/ 10616241 w 12191998"/>
              <a:gd name="connsiteY2" fmla="*/ 6526786 h 6870617"/>
              <a:gd name="connsiteX3" fmla="*/ 11444595 w 12191998"/>
              <a:gd name="connsiteY3" fmla="*/ 5734306 h 6870617"/>
              <a:gd name="connsiteX4" fmla="*/ 10616241 w 12191998"/>
              <a:gd name="connsiteY4" fmla="*/ 4941826 h 6870617"/>
              <a:gd name="connsiteX5" fmla="*/ 326364 w 12191998"/>
              <a:gd name="connsiteY5" fmla="*/ 4701966 h 6870617"/>
              <a:gd name="connsiteX6" fmla="*/ 145295 w 12191998"/>
              <a:gd name="connsiteY6" fmla="*/ 4766830 h 6870617"/>
              <a:gd name="connsiteX7" fmla="*/ 145295 w 12191998"/>
              <a:gd name="connsiteY7" fmla="*/ 4766830 h 6870617"/>
              <a:gd name="connsiteX8" fmla="*/ 127990 w 12191998"/>
              <a:gd name="connsiteY8" fmla="*/ 5121801 h 6870617"/>
              <a:gd name="connsiteX9" fmla="*/ 1545386 w 12191998"/>
              <a:gd name="connsiteY9" fmla="*/ 6684479 h 6870617"/>
              <a:gd name="connsiteX10" fmla="*/ 1900358 w 12191998"/>
              <a:gd name="connsiteY10" fmla="*/ 6701784 h 6870617"/>
              <a:gd name="connsiteX11" fmla="*/ 1900359 w 12191998"/>
              <a:gd name="connsiteY11" fmla="*/ 6701785 h 6870617"/>
              <a:gd name="connsiteX12" fmla="*/ 1917664 w 12191998"/>
              <a:gd name="connsiteY12" fmla="*/ 6346813 h 6870617"/>
              <a:gd name="connsiteX13" fmla="*/ 500266 w 12191998"/>
              <a:gd name="connsiteY13" fmla="*/ 4784135 h 6870617"/>
              <a:gd name="connsiteX14" fmla="*/ 326364 w 12191998"/>
              <a:gd name="connsiteY14" fmla="*/ 4701966 h 6870617"/>
              <a:gd name="connsiteX15" fmla="*/ 3855636 w 12191998"/>
              <a:gd name="connsiteY15" fmla="*/ 4571714 h 6870617"/>
              <a:gd name="connsiteX16" fmla="*/ 3671071 w 12191998"/>
              <a:gd name="connsiteY16" fmla="*/ 4637831 h 6870617"/>
              <a:gd name="connsiteX17" fmla="*/ 2871350 w 12191998"/>
              <a:gd name="connsiteY17" fmla="*/ 5363204 h 6870617"/>
              <a:gd name="connsiteX18" fmla="*/ 2853711 w 12191998"/>
              <a:gd name="connsiteY18" fmla="*/ 5725028 h 6870617"/>
              <a:gd name="connsiteX19" fmla="*/ 3542058 w 12191998"/>
              <a:gd name="connsiteY19" fmla="*/ 6483929 h 6870617"/>
              <a:gd name="connsiteX20" fmla="*/ 3903882 w 12191998"/>
              <a:gd name="connsiteY20" fmla="*/ 6501568 h 6870617"/>
              <a:gd name="connsiteX21" fmla="*/ 4703602 w 12191998"/>
              <a:gd name="connsiteY21" fmla="*/ 5776196 h 6870617"/>
              <a:gd name="connsiteX22" fmla="*/ 4721241 w 12191998"/>
              <a:gd name="connsiteY22" fmla="*/ 5414372 h 6870617"/>
              <a:gd name="connsiteX23" fmla="*/ 4032895 w 12191998"/>
              <a:gd name="connsiteY23" fmla="*/ 4655470 h 6870617"/>
              <a:gd name="connsiteX24" fmla="*/ 3855636 w 12191998"/>
              <a:gd name="connsiteY24" fmla="*/ 4571714 h 6870617"/>
              <a:gd name="connsiteX25" fmla="*/ 578980 w 12191998"/>
              <a:gd name="connsiteY25" fmla="*/ 3715122 h 6870617"/>
              <a:gd name="connsiteX26" fmla="*/ 438854 w 12191998"/>
              <a:gd name="connsiteY26" fmla="*/ 3749743 h 6870617"/>
              <a:gd name="connsiteX27" fmla="*/ 397911 w 12191998"/>
              <a:gd name="connsiteY27" fmla="*/ 3779987 h 6870617"/>
              <a:gd name="connsiteX28" fmla="*/ 397911 w 12191998"/>
              <a:gd name="connsiteY28" fmla="*/ 3779986 h 6870617"/>
              <a:gd name="connsiteX29" fmla="*/ 397910 w 12191998"/>
              <a:gd name="connsiteY29" fmla="*/ 3779987 h 6870617"/>
              <a:gd name="connsiteX30" fmla="*/ 397911 w 12191998"/>
              <a:gd name="connsiteY30" fmla="*/ 3779987 h 6870617"/>
              <a:gd name="connsiteX31" fmla="*/ 338725 w 12191998"/>
              <a:gd name="connsiteY31" fmla="*/ 3860331 h 6870617"/>
              <a:gd name="connsiteX32" fmla="*/ 380606 w 12191998"/>
              <a:gd name="connsiteY32" fmla="*/ 4134958 h 6870617"/>
              <a:gd name="connsiteX33" fmla="*/ 2478194 w 12191998"/>
              <a:gd name="connsiteY33" fmla="*/ 6447544 h 6870617"/>
              <a:gd name="connsiteX34" fmla="*/ 2833165 w 12191998"/>
              <a:gd name="connsiteY34" fmla="*/ 6464849 h 6870617"/>
              <a:gd name="connsiteX35" fmla="*/ 2833166 w 12191998"/>
              <a:gd name="connsiteY35" fmla="*/ 6464850 h 6870617"/>
              <a:gd name="connsiteX36" fmla="*/ 2850471 w 12191998"/>
              <a:gd name="connsiteY36" fmla="*/ 6109878 h 6870617"/>
              <a:gd name="connsiteX37" fmla="*/ 752882 w 12191998"/>
              <a:gd name="connsiteY37" fmla="*/ 3797292 h 6870617"/>
              <a:gd name="connsiteX38" fmla="*/ 578980 w 12191998"/>
              <a:gd name="connsiteY38" fmla="*/ 3715122 h 6870617"/>
              <a:gd name="connsiteX39" fmla="*/ 2749775 w 12191998"/>
              <a:gd name="connsiteY39" fmla="*/ 3350636 h 6870617"/>
              <a:gd name="connsiteX40" fmla="*/ 2565210 w 12191998"/>
              <a:gd name="connsiteY40" fmla="*/ 3416753 h 6870617"/>
              <a:gd name="connsiteX41" fmla="*/ 1765488 w 12191998"/>
              <a:gd name="connsiteY41" fmla="*/ 4142125 h 6870617"/>
              <a:gd name="connsiteX42" fmla="*/ 1747849 w 12191998"/>
              <a:gd name="connsiteY42" fmla="*/ 4503949 h 6870617"/>
              <a:gd name="connsiteX43" fmla="*/ 2436197 w 12191998"/>
              <a:gd name="connsiteY43" fmla="*/ 5262850 h 6870617"/>
              <a:gd name="connsiteX44" fmla="*/ 2798021 w 12191998"/>
              <a:gd name="connsiteY44" fmla="*/ 5280489 h 6870617"/>
              <a:gd name="connsiteX45" fmla="*/ 3597743 w 12191998"/>
              <a:gd name="connsiteY45" fmla="*/ 4555117 h 6870617"/>
              <a:gd name="connsiteX46" fmla="*/ 3615382 w 12191998"/>
              <a:gd name="connsiteY46" fmla="*/ 4193293 h 6870617"/>
              <a:gd name="connsiteX47" fmla="*/ 2927035 w 12191998"/>
              <a:gd name="connsiteY47" fmla="*/ 3434391 h 6870617"/>
              <a:gd name="connsiteX48" fmla="*/ 2749775 w 12191998"/>
              <a:gd name="connsiteY48" fmla="*/ 3350636 h 6870617"/>
              <a:gd name="connsiteX49" fmla="*/ 10684403 w 12191998"/>
              <a:gd name="connsiteY49" fmla="*/ 2736673 h 6870617"/>
              <a:gd name="connsiteX50" fmla="*/ 10499838 w 12191998"/>
              <a:gd name="connsiteY50" fmla="*/ 2802789 h 6870617"/>
              <a:gd name="connsiteX51" fmla="*/ 9700117 w 12191998"/>
              <a:gd name="connsiteY51" fmla="*/ 3528162 h 6870617"/>
              <a:gd name="connsiteX52" fmla="*/ 9682477 w 12191998"/>
              <a:gd name="connsiteY52" fmla="*/ 3889986 h 6870617"/>
              <a:gd name="connsiteX53" fmla="*/ 10370825 w 12191998"/>
              <a:gd name="connsiteY53" fmla="*/ 4648887 h 6870617"/>
              <a:gd name="connsiteX54" fmla="*/ 10732649 w 12191998"/>
              <a:gd name="connsiteY54" fmla="*/ 4666526 h 6870617"/>
              <a:gd name="connsiteX55" fmla="*/ 11532370 w 12191998"/>
              <a:gd name="connsiteY55" fmla="*/ 3941154 h 6870617"/>
              <a:gd name="connsiteX56" fmla="*/ 11550010 w 12191998"/>
              <a:gd name="connsiteY56" fmla="*/ 3579330 h 6870617"/>
              <a:gd name="connsiteX57" fmla="*/ 10861662 w 12191998"/>
              <a:gd name="connsiteY57" fmla="*/ 2820428 h 6870617"/>
              <a:gd name="connsiteX58" fmla="*/ 10684403 w 12191998"/>
              <a:gd name="connsiteY58" fmla="*/ 2736673 h 6870617"/>
              <a:gd name="connsiteX59" fmla="*/ 1643914 w 12191998"/>
              <a:gd name="connsiteY59" fmla="*/ 2129558 h 6870617"/>
              <a:gd name="connsiteX60" fmla="*/ 1459349 w 12191998"/>
              <a:gd name="connsiteY60" fmla="*/ 2195675 h 6870617"/>
              <a:gd name="connsiteX61" fmla="*/ 659628 w 12191998"/>
              <a:gd name="connsiteY61" fmla="*/ 2921047 h 6870617"/>
              <a:gd name="connsiteX62" fmla="*/ 641989 w 12191998"/>
              <a:gd name="connsiteY62" fmla="*/ 3282871 h 6870617"/>
              <a:gd name="connsiteX63" fmla="*/ 1330336 w 12191998"/>
              <a:gd name="connsiteY63" fmla="*/ 4041771 h 6870617"/>
              <a:gd name="connsiteX64" fmla="*/ 1692160 w 12191998"/>
              <a:gd name="connsiteY64" fmla="*/ 4059410 h 6870617"/>
              <a:gd name="connsiteX65" fmla="*/ 2491882 w 12191998"/>
              <a:gd name="connsiteY65" fmla="*/ 3334038 h 6870617"/>
              <a:gd name="connsiteX66" fmla="*/ 2509521 w 12191998"/>
              <a:gd name="connsiteY66" fmla="*/ 2972215 h 6870617"/>
              <a:gd name="connsiteX67" fmla="*/ 1821173 w 12191998"/>
              <a:gd name="connsiteY67" fmla="*/ 2213313 h 6870617"/>
              <a:gd name="connsiteX68" fmla="*/ 1643914 w 12191998"/>
              <a:gd name="connsiteY68" fmla="*/ 2129558 h 6870617"/>
              <a:gd name="connsiteX69" fmla="*/ 9578542 w 12191998"/>
              <a:gd name="connsiteY69" fmla="*/ 1515594 h 6870617"/>
              <a:gd name="connsiteX70" fmla="*/ 9393977 w 12191998"/>
              <a:gd name="connsiteY70" fmla="*/ 1581711 h 6870617"/>
              <a:gd name="connsiteX71" fmla="*/ 8594256 w 12191998"/>
              <a:gd name="connsiteY71" fmla="*/ 2307083 h 6870617"/>
              <a:gd name="connsiteX72" fmla="*/ 8576616 w 12191998"/>
              <a:gd name="connsiteY72" fmla="*/ 2668907 h 6870617"/>
              <a:gd name="connsiteX73" fmla="*/ 9264964 w 12191998"/>
              <a:gd name="connsiteY73" fmla="*/ 3427808 h 6870617"/>
              <a:gd name="connsiteX74" fmla="*/ 9626788 w 12191998"/>
              <a:gd name="connsiteY74" fmla="*/ 3445447 h 6870617"/>
              <a:gd name="connsiteX75" fmla="*/ 10426509 w 12191998"/>
              <a:gd name="connsiteY75" fmla="*/ 2720075 h 6870617"/>
              <a:gd name="connsiteX76" fmla="*/ 10444149 w 12191998"/>
              <a:gd name="connsiteY76" fmla="*/ 2358251 h 6870617"/>
              <a:gd name="connsiteX77" fmla="*/ 9755801 w 12191998"/>
              <a:gd name="connsiteY77" fmla="*/ 1599350 h 6870617"/>
              <a:gd name="connsiteX78" fmla="*/ 9578542 w 12191998"/>
              <a:gd name="connsiteY78" fmla="*/ 1515594 h 6870617"/>
              <a:gd name="connsiteX79" fmla="*/ 6196067 w 12191998"/>
              <a:gd name="connsiteY79" fmla="*/ 702087 h 6870617"/>
              <a:gd name="connsiteX80" fmla="*/ 5689423 w 12191998"/>
              <a:gd name="connsiteY80" fmla="*/ 883581 h 6870617"/>
              <a:gd name="connsiteX81" fmla="*/ 3606185 w 12191998"/>
              <a:gd name="connsiteY81" fmla="*/ 2773145 h 6870617"/>
              <a:gd name="connsiteX82" fmla="*/ 3557765 w 12191998"/>
              <a:gd name="connsiteY82" fmla="*/ 3766375 h 6870617"/>
              <a:gd name="connsiteX83" fmla="*/ 5452513 w 12191998"/>
              <a:gd name="connsiteY83" fmla="*/ 5855333 h 6870617"/>
              <a:gd name="connsiteX84" fmla="*/ 6445743 w 12191998"/>
              <a:gd name="connsiteY84" fmla="*/ 5903753 h 6870617"/>
              <a:gd name="connsiteX85" fmla="*/ 8528983 w 12191998"/>
              <a:gd name="connsiteY85" fmla="*/ 4014189 h 6870617"/>
              <a:gd name="connsiteX86" fmla="*/ 8577403 w 12191998"/>
              <a:gd name="connsiteY86" fmla="*/ 3020959 h 6870617"/>
              <a:gd name="connsiteX87" fmla="*/ 6682654 w 12191998"/>
              <a:gd name="connsiteY87" fmla="*/ 932001 h 6870617"/>
              <a:gd name="connsiteX88" fmla="*/ 6196067 w 12191998"/>
              <a:gd name="connsiteY88" fmla="*/ 702087 h 6870617"/>
              <a:gd name="connsiteX89" fmla="*/ 2257007 w 12191998"/>
              <a:gd name="connsiteY89" fmla="*/ 298082 h 6870617"/>
              <a:gd name="connsiteX90" fmla="*/ 1428652 w 12191998"/>
              <a:gd name="connsiteY90" fmla="*/ 1090562 h 6870617"/>
              <a:gd name="connsiteX91" fmla="*/ 2257007 w 12191998"/>
              <a:gd name="connsiteY91" fmla="*/ 1883043 h 6870617"/>
              <a:gd name="connsiteX92" fmla="*/ 3085361 w 12191998"/>
              <a:gd name="connsiteY92" fmla="*/ 1090562 h 6870617"/>
              <a:gd name="connsiteX93" fmla="*/ 2257007 w 12191998"/>
              <a:gd name="connsiteY93" fmla="*/ 298082 h 6870617"/>
              <a:gd name="connsiteX94" fmla="*/ 8472681 w 12191998"/>
              <a:gd name="connsiteY94" fmla="*/ 294515 h 6870617"/>
              <a:gd name="connsiteX95" fmla="*/ 8288116 w 12191998"/>
              <a:gd name="connsiteY95" fmla="*/ 360632 h 6870617"/>
              <a:gd name="connsiteX96" fmla="*/ 7488395 w 12191998"/>
              <a:gd name="connsiteY96" fmla="*/ 1086004 h 6870617"/>
              <a:gd name="connsiteX97" fmla="*/ 7470756 w 12191998"/>
              <a:gd name="connsiteY97" fmla="*/ 1447828 h 6870617"/>
              <a:gd name="connsiteX98" fmla="*/ 8159103 w 12191998"/>
              <a:gd name="connsiteY98" fmla="*/ 2206729 h 6870617"/>
              <a:gd name="connsiteX99" fmla="*/ 8520927 w 12191998"/>
              <a:gd name="connsiteY99" fmla="*/ 2224369 h 6870617"/>
              <a:gd name="connsiteX100" fmla="*/ 9320648 w 12191998"/>
              <a:gd name="connsiteY100" fmla="*/ 1498996 h 6870617"/>
              <a:gd name="connsiteX101" fmla="*/ 9338288 w 12191998"/>
              <a:gd name="connsiteY101" fmla="*/ 1137172 h 6870617"/>
              <a:gd name="connsiteX102" fmla="*/ 8649940 w 12191998"/>
              <a:gd name="connsiteY102" fmla="*/ 378271 h 6870617"/>
              <a:gd name="connsiteX103" fmla="*/ 8472681 w 12191998"/>
              <a:gd name="connsiteY103" fmla="*/ 294515 h 6870617"/>
              <a:gd name="connsiteX104" fmla="*/ 9399540 w 12191998"/>
              <a:gd name="connsiteY104" fmla="*/ 255333 h 6870617"/>
              <a:gd name="connsiteX105" fmla="*/ 9219299 w 12191998"/>
              <a:gd name="connsiteY105" fmla="*/ 322466 h 6870617"/>
              <a:gd name="connsiteX106" fmla="*/ 9219298 w 12191998"/>
              <a:gd name="connsiteY106" fmla="*/ 322465 h 6870617"/>
              <a:gd name="connsiteX107" fmla="*/ 9206451 w 12191998"/>
              <a:gd name="connsiteY107" fmla="*/ 677626 h 6870617"/>
              <a:gd name="connsiteX108" fmla="*/ 11332908 w 12191998"/>
              <a:gd name="connsiteY108" fmla="*/ 2963696 h 6870617"/>
              <a:gd name="connsiteX109" fmla="*/ 11647508 w 12191998"/>
              <a:gd name="connsiteY109" fmla="*/ 3007299 h 6870617"/>
              <a:gd name="connsiteX110" fmla="*/ 11688068 w 12191998"/>
              <a:gd name="connsiteY110" fmla="*/ 2976543 h 6870617"/>
              <a:gd name="connsiteX111" fmla="*/ 11746241 w 12191998"/>
              <a:gd name="connsiteY111" fmla="*/ 2895462 h 6870617"/>
              <a:gd name="connsiteX112" fmla="*/ 11700915 w 12191998"/>
              <a:gd name="connsiteY112" fmla="*/ 2621383 h 6870617"/>
              <a:gd name="connsiteX113" fmla="*/ 9574460 w 12191998"/>
              <a:gd name="connsiteY113" fmla="*/ 335313 h 6870617"/>
              <a:gd name="connsiteX114" fmla="*/ 9399540 w 12191998"/>
              <a:gd name="connsiteY114" fmla="*/ 255333 h 6870617"/>
              <a:gd name="connsiteX115" fmla="*/ 10409018 w 12191998"/>
              <a:gd name="connsiteY115" fmla="*/ 104023 h 6870617"/>
              <a:gd name="connsiteX116" fmla="*/ 10228777 w 12191998"/>
              <a:gd name="connsiteY116" fmla="*/ 171156 h 6870617"/>
              <a:gd name="connsiteX117" fmla="*/ 10228776 w 12191998"/>
              <a:gd name="connsiteY117" fmla="*/ 171155 h 6870617"/>
              <a:gd name="connsiteX118" fmla="*/ 10215929 w 12191998"/>
              <a:gd name="connsiteY118" fmla="*/ 526316 h 6870617"/>
              <a:gd name="connsiteX119" fmla="*/ 11652834 w 12191998"/>
              <a:gd name="connsiteY119" fmla="*/ 2071076 h 6870617"/>
              <a:gd name="connsiteX120" fmla="*/ 12007995 w 12191998"/>
              <a:gd name="connsiteY120" fmla="*/ 2083923 h 6870617"/>
              <a:gd name="connsiteX121" fmla="*/ 12007994 w 12191998"/>
              <a:gd name="connsiteY121" fmla="*/ 2083923 h 6870617"/>
              <a:gd name="connsiteX122" fmla="*/ 12020841 w 12191998"/>
              <a:gd name="connsiteY122" fmla="*/ 1728762 h 6870617"/>
              <a:gd name="connsiteX123" fmla="*/ 10583938 w 12191998"/>
              <a:gd name="connsiteY123" fmla="*/ 184003 h 6870617"/>
              <a:gd name="connsiteX124" fmla="*/ 10409018 w 12191998"/>
              <a:gd name="connsiteY124" fmla="*/ 104023 h 6870617"/>
              <a:gd name="connsiteX125" fmla="*/ 0 w 12191998"/>
              <a:gd name="connsiteY125" fmla="*/ 0 h 6870617"/>
              <a:gd name="connsiteX126" fmla="*/ 12191998 w 12191998"/>
              <a:gd name="connsiteY126" fmla="*/ 0 h 6870617"/>
              <a:gd name="connsiteX127" fmla="*/ 12191998 w 12191998"/>
              <a:gd name="connsiteY127" fmla="*/ 6870617 h 6870617"/>
              <a:gd name="connsiteX128" fmla="*/ 0 w 12191998"/>
              <a:gd name="connsiteY128" fmla="*/ 6870617 h 687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2191998" h="6870617">
                <a:moveTo>
                  <a:pt x="10616241" y="4941826"/>
                </a:moveTo>
                <a:cubicBezTo>
                  <a:pt x="10158754" y="4941826"/>
                  <a:pt x="9787887" y="5296631"/>
                  <a:pt x="9787887" y="5734306"/>
                </a:cubicBezTo>
                <a:cubicBezTo>
                  <a:pt x="9787887" y="6171981"/>
                  <a:pt x="10158754" y="6526786"/>
                  <a:pt x="10616241" y="6526786"/>
                </a:cubicBezTo>
                <a:cubicBezTo>
                  <a:pt x="11073728" y="6526786"/>
                  <a:pt x="11444595" y="6171981"/>
                  <a:pt x="11444595" y="5734306"/>
                </a:cubicBezTo>
                <a:cubicBezTo>
                  <a:pt x="11444595" y="5296631"/>
                  <a:pt x="11073728" y="4941826"/>
                  <a:pt x="10616241" y="4941826"/>
                </a:cubicBezTo>
                <a:close/>
                <a:moveTo>
                  <a:pt x="326364" y="4701966"/>
                </a:moveTo>
                <a:cubicBezTo>
                  <a:pt x="262127" y="4698834"/>
                  <a:pt x="196695" y="4720208"/>
                  <a:pt x="145295" y="4766830"/>
                </a:cubicBezTo>
                <a:lnTo>
                  <a:pt x="145295" y="4766830"/>
                </a:lnTo>
                <a:cubicBezTo>
                  <a:pt x="42494" y="4860074"/>
                  <a:pt x="34746" y="5019000"/>
                  <a:pt x="127990" y="5121801"/>
                </a:cubicBezTo>
                <a:lnTo>
                  <a:pt x="1545386" y="6684479"/>
                </a:lnTo>
                <a:cubicBezTo>
                  <a:pt x="1638631" y="6787280"/>
                  <a:pt x="1797557" y="6795028"/>
                  <a:pt x="1900358" y="6701784"/>
                </a:cubicBezTo>
                <a:lnTo>
                  <a:pt x="1900359" y="6701785"/>
                </a:lnTo>
                <a:cubicBezTo>
                  <a:pt x="2003160" y="6608540"/>
                  <a:pt x="2010908" y="6449615"/>
                  <a:pt x="1917664" y="6346813"/>
                </a:cubicBezTo>
                <a:lnTo>
                  <a:pt x="500266" y="4784135"/>
                </a:lnTo>
                <a:cubicBezTo>
                  <a:pt x="453644" y="4732734"/>
                  <a:pt x="390602" y="4705097"/>
                  <a:pt x="326364" y="4701966"/>
                </a:cubicBezTo>
                <a:close/>
                <a:moveTo>
                  <a:pt x="3855636" y="4571714"/>
                </a:moveTo>
                <a:cubicBezTo>
                  <a:pt x="3790158" y="4568523"/>
                  <a:pt x="3723463" y="4590309"/>
                  <a:pt x="3671071" y="4637831"/>
                </a:cubicBezTo>
                <a:lnTo>
                  <a:pt x="2871350" y="5363204"/>
                </a:lnTo>
                <a:cubicBezTo>
                  <a:pt x="2766564" y="5458248"/>
                  <a:pt x="2758666" y="5620242"/>
                  <a:pt x="2853711" y="5725028"/>
                </a:cubicBezTo>
                <a:lnTo>
                  <a:pt x="3542058" y="6483929"/>
                </a:lnTo>
                <a:cubicBezTo>
                  <a:pt x="3637103" y="6588715"/>
                  <a:pt x="3799095" y="6596612"/>
                  <a:pt x="3903882" y="6501568"/>
                </a:cubicBezTo>
                <a:lnTo>
                  <a:pt x="4703602" y="5776196"/>
                </a:lnTo>
                <a:cubicBezTo>
                  <a:pt x="4808389" y="5681152"/>
                  <a:pt x="4816285" y="5519158"/>
                  <a:pt x="4721241" y="5414372"/>
                </a:cubicBezTo>
                <a:lnTo>
                  <a:pt x="4032895" y="4655470"/>
                </a:lnTo>
                <a:cubicBezTo>
                  <a:pt x="3985373" y="4603077"/>
                  <a:pt x="3921113" y="4574907"/>
                  <a:pt x="3855636" y="4571714"/>
                </a:cubicBezTo>
                <a:close/>
                <a:moveTo>
                  <a:pt x="578980" y="3715122"/>
                </a:moveTo>
                <a:cubicBezTo>
                  <a:pt x="530802" y="3712773"/>
                  <a:pt x="481952" y="3724209"/>
                  <a:pt x="438854" y="3749743"/>
                </a:cubicBezTo>
                <a:lnTo>
                  <a:pt x="397911" y="3779987"/>
                </a:lnTo>
                <a:lnTo>
                  <a:pt x="397911" y="3779986"/>
                </a:lnTo>
                <a:lnTo>
                  <a:pt x="397910" y="3779987"/>
                </a:lnTo>
                <a:lnTo>
                  <a:pt x="397911" y="3779987"/>
                </a:lnTo>
                <a:lnTo>
                  <a:pt x="338725" y="3860331"/>
                </a:lnTo>
                <a:cubicBezTo>
                  <a:pt x="297548" y="3949185"/>
                  <a:pt x="310673" y="4057857"/>
                  <a:pt x="380606" y="4134958"/>
                </a:cubicBezTo>
                <a:lnTo>
                  <a:pt x="2478194" y="6447544"/>
                </a:lnTo>
                <a:cubicBezTo>
                  <a:pt x="2571438" y="6550346"/>
                  <a:pt x="2730364" y="6558094"/>
                  <a:pt x="2833165" y="6464849"/>
                </a:cubicBezTo>
                <a:lnTo>
                  <a:pt x="2833166" y="6464850"/>
                </a:lnTo>
                <a:cubicBezTo>
                  <a:pt x="2935968" y="6371606"/>
                  <a:pt x="2943715" y="6212680"/>
                  <a:pt x="2850471" y="6109878"/>
                </a:cubicBezTo>
                <a:lnTo>
                  <a:pt x="752882" y="3797292"/>
                </a:lnTo>
                <a:cubicBezTo>
                  <a:pt x="706260" y="3745891"/>
                  <a:pt x="643217" y="3718254"/>
                  <a:pt x="578980" y="3715122"/>
                </a:cubicBezTo>
                <a:close/>
                <a:moveTo>
                  <a:pt x="2749775" y="3350636"/>
                </a:moveTo>
                <a:cubicBezTo>
                  <a:pt x="2684298" y="3347443"/>
                  <a:pt x="2617603" y="3369230"/>
                  <a:pt x="2565210" y="3416753"/>
                </a:cubicBezTo>
                <a:lnTo>
                  <a:pt x="1765488" y="4142125"/>
                </a:lnTo>
                <a:cubicBezTo>
                  <a:pt x="1660702" y="4237169"/>
                  <a:pt x="1652805" y="4399163"/>
                  <a:pt x="1747849" y="4503949"/>
                </a:cubicBezTo>
                <a:lnTo>
                  <a:pt x="2436197" y="5262850"/>
                </a:lnTo>
                <a:cubicBezTo>
                  <a:pt x="2531242" y="5367636"/>
                  <a:pt x="2693235" y="5375533"/>
                  <a:pt x="2798021" y="5280489"/>
                </a:cubicBezTo>
                <a:lnTo>
                  <a:pt x="3597743" y="4555117"/>
                </a:lnTo>
                <a:cubicBezTo>
                  <a:pt x="3702528" y="4460073"/>
                  <a:pt x="3710425" y="4298079"/>
                  <a:pt x="3615382" y="4193293"/>
                </a:cubicBezTo>
                <a:lnTo>
                  <a:pt x="2927035" y="3434391"/>
                </a:lnTo>
                <a:cubicBezTo>
                  <a:pt x="2879512" y="3381998"/>
                  <a:pt x="2815253" y="3353828"/>
                  <a:pt x="2749775" y="3350636"/>
                </a:cubicBezTo>
                <a:close/>
                <a:moveTo>
                  <a:pt x="10684403" y="2736673"/>
                </a:moveTo>
                <a:cubicBezTo>
                  <a:pt x="10618926" y="2733481"/>
                  <a:pt x="10552231" y="2755268"/>
                  <a:pt x="10499838" y="2802789"/>
                </a:cubicBezTo>
                <a:lnTo>
                  <a:pt x="9700117" y="3528162"/>
                </a:lnTo>
                <a:cubicBezTo>
                  <a:pt x="9595331" y="3623206"/>
                  <a:pt x="9587433" y="3785200"/>
                  <a:pt x="9682477" y="3889986"/>
                </a:cubicBezTo>
                <a:lnTo>
                  <a:pt x="10370825" y="4648887"/>
                </a:lnTo>
                <a:cubicBezTo>
                  <a:pt x="10465869" y="4753673"/>
                  <a:pt x="10627863" y="4761570"/>
                  <a:pt x="10732649" y="4666526"/>
                </a:cubicBezTo>
                <a:lnTo>
                  <a:pt x="11532370" y="3941154"/>
                </a:lnTo>
                <a:cubicBezTo>
                  <a:pt x="11637156" y="3846110"/>
                  <a:pt x="11645054" y="3684116"/>
                  <a:pt x="11550010" y="3579330"/>
                </a:cubicBezTo>
                <a:lnTo>
                  <a:pt x="10861662" y="2820428"/>
                </a:lnTo>
                <a:cubicBezTo>
                  <a:pt x="10814140" y="2768036"/>
                  <a:pt x="10749881" y="2739864"/>
                  <a:pt x="10684403" y="2736673"/>
                </a:cubicBezTo>
                <a:close/>
                <a:moveTo>
                  <a:pt x="1643914" y="2129558"/>
                </a:moveTo>
                <a:cubicBezTo>
                  <a:pt x="1578437" y="2126365"/>
                  <a:pt x="1511742" y="2148152"/>
                  <a:pt x="1459349" y="2195675"/>
                </a:cubicBezTo>
                <a:lnTo>
                  <a:pt x="659628" y="2921047"/>
                </a:lnTo>
                <a:cubicBezTo>
                  <a:pt x="554842" y="3016091"/>
                  <a:pt x="546945" y="3178085"/>
                  <a:pt x="641989" y="3282871"/>
                </a:cubicBezTo>
                <a:lnTo>
                  <a:pt x="1330336" y="4041771"/>
                </a:lnTo>
                <a:cubicBezTo>
                  <a:pt x="1425380" y="4146557"/>
                  <a:pt x="1587374" y="4154454"/>
                  <a:pt x="1692160" y="4059410"/>
                </a:cubicBezTo>
                <a:lnTo>
                  <a:pt x="2491882" y="3334038"/>
                </a:lnTo>
                <a:cubicBezTo>
                  <a:pt x="2596668" y="3238994"/>
                  <a:pt x="2604565" y="3077001"/>
                  <a:pt x="2509521" y="2972215"/>
                </a:cubicBezTo>
                <a:lnTo>
                  <a:pt x="1821173" y="2213313"/>
                </a:lnTo>
                <a:cubicBezTo>
                  <a:pt x="1773651" y="2160921"/>
                  <a:pt x="1709391" y="2132750"/>
                  <a:pt x="1643914" y="2129558"/>
                </a:cubicBezTo>
                <a:close/>
                <a:moveTo>
                  <a:pt x="9578542" y="1515594"/>
                </a:moveTo>
                <a:cubicBezTo>
                  <a:pt x="9513065" y="1512402"/>
                  <a:pt x="9446370" y="1534189"/>
                  <a:pt x="9393977" y="1581711"/>
                </a:cubicBezTo>
                <a:lnTo>
                  <a:pt x="8594256" y="2307083"/>
                </a:lnTo>
                <a:cubicBezTo>
                  <a:pt x="8489470" y="2402127"/>
                  <a:pt x="8481572" y="2564121"/>
                  <a:pt x="8576616" y="2668907"/>
                </a:cubicBezTo>
                <a:lnTo>
                  <a:pt x="9264964" y="3427808"/>
                </a:lnTo>
                <a:cubicBezTo>
                  <a:pt x="9360008" y="3532594"/>
                  <a:pt x="9522002" y="3540491"/>
                  <a:pt x="9626788" y="3445447"/>
                </a:cubicBezTo>
                <a:lnTo>
                  <a:pt x="10426509" y="2720075"/>
                </a:lnTo>
                <a:cubicBezTo>
                  <a:pt x="10531295" y="2625031"/>
                  <a:pt x="10539193" y="2463038"/>
                  <a:pt x="10444149" y="2358251"/>
                </a:cubicBezTo>
                <a:lnTo>
                  <a:pt x="9755801" y="1599350"/>
                </a:lnTo>
                <a:cubicBezTo>
                  <a:pt x="9708279" y="1546957"/>
                  <a:pt x="9644019" y="1518786"/>
                  <a:pt x="9578542" y="1515594"/>
                </a:cubicBezTo>
                <a:close/>
                <a:moveTo>
                  <a:pt x="6196067" y="702087"/>
                </a:moveTo>
                <a:cubicBezTo>
                  <a:pt x="6016328" y="693324"/>
                  <a:pt x="5833246" y="753130"/>
                  <a:pt x="5689423" y="883581"/>
                </a:cubicBezTo>
                <a:lnTo>
                  <a:pt x="3606185" y="2773145"/>
                </a:lnTo>
                <a:cubicBezTo>
                  <a:pt x="3318541" y="3034047"/>
                  <a:pt x="3296863" y="3478731"/>
                  <a:pt x="3557765" y="3766375"/>
                </a:cubicBezTo>
                <a:lnTo>
                  <a:pt x="5452513" y="5855333"/>
                </a:lnTo>
                <a:cubicBezTo>
                  <a:pt x="5713415" y="6142976"/>
                  <a:pt x="6158100" y="6164655"/>
                  <a:pt x="6445743" y="5903753"/>
                </a:cubicBezTo>
                <a:lnTo>
                  <a:pt x="8528983" y="4014189"/>
                </a:lnTo>
                <a:cubicBezTo>
                  <a:pt x="8816627" y="3753287"/>
                  <a:pt x="8838305" y="3308602"/>
                  <a:pt x="8577403" y="3020959"/>
                </a:cubicBezTo>
                <a:lnTo>
                  <a:pt x="6682654" y="932001"/>
                </a:lnTo>
                <a:cubicBezTo>
                  <a:pt x="6552203" y="788180"/>
                  <a:pt x="6375806" y="710849"/>
                  <a:pt x="6196067" y="702087"/>
                </a:cubicBezTo>
                <a:close/>
                <a:moveTo>
                  <a:pt x="2257007" y="298082"/>
                </a:moveTo>
                <a:cubicBezTo>
                  <a:pt x="1799519" y="298082"/>
                  <a:pt x="1428652" y="652887"/>
                  <a:pt x="1428652" y="1090562"/>
                </a:cubicBezTo>
                <a:cubicBezTo>
                  <a:pt x="1428652" y="1528237"/>
                  <a:pt x="1799519" y="1883043"/>
                  <a:pt x="2257007" y="1883043"/>
                </a:cubicBezTo>
                <a:cubicBezTo>
                  <a:pt x="2714493" y="1883043"/>
                  <a:pt x="3085361" y="1528237"/>
                  <a:pt x="3085361" y="1090562"/>
                </a:cubicBezTo>
                <a:cubicBezTo>
                  <a:pt x="3085361" y="652887"/>
                  <a:pt x="2714493" y="298082"/>
                  <a:pt x="2257007" y="298082"/>
                </a:cubicBezTo>
                <a:close/>
                <a:moveTo>
                  <a:pt x="8472681" y="294515"/>
                </a:moveTo>
                <a:cubicBezTo>
                  <a:pt x="8407204" y="291323"/>
                  <a:pt x="8340509" y="313109"/>
                  <a:pt x="8288116" y="360632"/>
                </a:cubicBezTo>
                <a:lnTo>
                  <a:pt x="7488395" y="1086004"/>
                </a:lnTo>
                <a:cubicBezTo>
                  <a:pt x="7383609" y="1181048"/>
                  <a:pt x="7375712" y="1343042"/>
                  <a:pt x="7470756" y="1447828"/>
                </a:cubicBezTo>
                <a:lnTo>
                  <a:pt x="8159103" y="2206729"/>
                </a:lnTo>
                <a:cubicBezTo>
                  <a:pt x="8254147" y="2311516"/>
                  <a:pt x="8416141" y="2319413"/>
                  <a:pt x="8520927" y="2224369"/>
                </a:cubicBezTo>
                <a:lnTo>
                  <a:pt x="9320648" y="1498996"/>
                </a:lnTo>
                <a:cubicBezTo>
                  <a:pt x="9425434" y="1403952"/>
                  <a:pt x="9433332" y="1241958"/>
                  <a:pt x="9338288" y="1137172"/>
                </a:cubicBezTo>
                <a:lnTo>
                  <a:pt x="8649940" y="378271"/>
                </a:lnTo>
                <a:cubicBezTo>
                  <a:pt x="8602418" y="325878"/>
                  <a:pt x="8538159" y="297707"/>
                  <a:pt x="8472681" y="294515"/>
                </a:cubicBezTo>
                <a:close/>
                <a:moveTo>
                  <a:pt x="9399540" y="255333"/>
                </a:moveTo>
                <a:cubicBezTo>
                  <a:pt x="9335269" y="253008"/>
                  <a:pt x="9270111" y="275202"/>
                  <a:pt x="9219299" y="322466"/>
                </a:cubicBezTo>
                <a:lnTo>
                  <a:pt x="9219298" y="322465"/>
                </a:lnTo>
                <a:cubicBezTo>
                  <a:pt x="9117675" y="416993"/>
                  <a:pt x="9111923" y="576003"/>
                  <a:pt x="9206451" y="677626"/>
                </a:cubicBezTo>
                <a:lnTo>
                  <a:pt x="11332908" y="2963696"/>
                </a:lnTo>
                <a:cubicBezTo>
                  <a:pt x="11415620" y="3052616"/>
                  <a:pt x="11547701" y="3068135"/>
                  <a:pt x="11647508" y="3007299"/>
                </a:cubicBezTo>
                <a:lnTo>
                  <a:pt x="11688068" y="2976543"/>
                </a:lnTo>
                <a:lnTo>
                  <a:pt x="11746241" y="2895462"/>
                </a:lnTo>
                <a:cubicBezTo>
                  <a:pt x="11786300" y="2806098"/>
                  <a:pt x="11771811" y="2697600"/>
                  <a:pt x="11700915" y="2621383"/>
                </a:cubicBezTo>
                <a:lnTo>
                  <a:pt x="9574460" y="335313"/>
                </a:lnTo>
                <a:cubicBezTo>
                  <a:pt x="9527196" y="284502"/>
                  <a:pt x="9463812" y="257658"/>
                  <a:pt x="9399540" y="255333"/>
                </a:cubicBezTo>
                <a:close/>
                <a:moveTo>
                  <a:pt x="10409018" y="104023"/>
                </a:moveTo>
                <a:cubicBezTo>
                  <a:pt x="10344747" y="101698"/>
                  <a:pt x="10279588" y="123892"/>
                  <a:pt x="10228777" y="171156"/>
                </a:cubicBezTo>
                <a:lnTo>
                  <a:pt x="10228776" y="171155"/>
                </a:lnTo>
                <a:cubicBezTo>
                  <a:pt x="10127153" y="265683"/>
                  <a:pt x="10121401" y="424693"/>
                  <a:pt x="10215929" y="526316"/>
                </a:cubicBezTo>
                <a:lnTo>
                  <a:pt x="11652834" y="2071076"/>
                </a:lnTo>
                <a:cubicBezTo>
                  <a:pt x="11747362" y="2172699"/>
                  <a:pt x="11906372" y="2178450"/>
                  <a:pt x="12007995" y="2083923"/>
                </a:cubicBezTo>
                <a:lnTo>
                  <a:pt x="12007994" y="2083923"/>
                </a:lnTo>
                <a:cubicBezTo>
                  <a:pt x="12109617" y="1989396"/>
                  <a:pt x="12115369" y="1830385"/>
                  <a:pt x="12020841" y="1728762"/>
                </a:cubicBezTo>
                <a:lnTo>
                  <a:pt x="10583938" y="184003"/>
                </a:lnTo>
                <a:cubicBezTo>
                  <a:pt x="10536674" y="133192"/>
                  <a:pt x="10473289" y="106348"/>
                  <a:pt x="10409018" y="104023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70617"/>
                </a:lnTo>
                <a:lnTo>
                  <a:pt x="0" y="6870617"/>
                </a:lnTo>
                <a:close/>
              </a:path>
            </a:pathLst>
          </a:custGeom>
          <a:gradFill flip="none" rotWithShape="1">
            <a:gsLst>
              <a:gs pos="0">
                <a:srgbClr val="CE3B32"/>
              </a:gs>
              <a:gs pos="73000">
                <a:srgbClr val="6E374F"/>
              </a:gs>
              <a:gs pos="32000">
                <a:srgbClr val="E1C9C7"/>
              </a:gs>
              <a:gs pos="99000">
                <a:srgbClr val="BC506E"/>
              </a:gs>
            </a:gsLst>
            <a:lin ang="8100000" scaled="1"/>
            <a:tileRect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BD95AE-3AC5-A41A-2171-191913ECFBCE}"/>
              </a:ext>
            </a:extLst>
          </p:cNvPr>
          <p:cNvSpPr/>
          <p:nvPr/>
        </p:nvSpPr>
        <p:spPr>
          <a:xfrm rot="2867459">
            <a:off x="3584291" y="986757"/>
            <a:ext cx="5023420" cy="4884483"/>
          </a:xfrm>
          <a:prstGeom prst="round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46C1C4-499E-5D84-37CC-F2B3A4040695}"/>
              </a:ext>
            </a:extLst>
          </p:cNvPr>
          <p:cNvSpPr/>
          <p:nvPr/>
        </p:nvSpPr>
        <p:spPr>
          <a:xfrm rot="2867459">
            <a:off x="3809114" y="1216664"/>
            <a:ext cx="4573774" cy="442466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2BAF45-253A-9DC2-253E-CC76B07323A5}"/>
              </a:ext>
            </a:extLst>
          </p:cNvPr>
          <p:cNvSpPr txBox="1"/>
          <p:nvPr/>
        </p:nvSpPr>
        <p:spPr>
          <a:xfrm>
            <a:off x="3931876" y="2509520"/>
            <a:ext cx="4328248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1905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oper Black" panose="0208090404030B0204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216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22741-E378-12E7-38B8-FBFB0B1C96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5CBEC-73C5-AE75-0925-4C9303146E52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9FD38-C62F-CD94-30BE-67538018AA31}"/>
              </a:ext>
            </a:extLst>
          </p:cNvPr>
          <p:cNvSpPr txBox="1"/>
          <p:nvPr/>
        </p:nvSpPr>
        <p:spPr>
          <a:xfrm>
            <a:off x="613923" y="1064900"/>
            <a:ext cx="362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Anemia?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DEE52-3DFB-5CA4-A7D2-8A179A9CF739}"/>
              </a:ext>
            </a:extLst>
          </p:cNvPr>
          <p:cNvSpPr txBox="1"/>
          <p:nvPr/>
        </p:nvSpPr>
        <p:spPr>
          <a:xfrm>
            <a:off x="1095270" y="1768510"/>
            <a:ext cx="10138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blood disorder that occurs when the body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doesn’t produce enough healthy red blood cells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(RBC) or the red blood cells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aren’t functioning properly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B700D8-8984-10D0-A850-79CCB97B615D}"/>
              </a:ext>
            </a:extLst>
          </p:cNvPr>
          <p:cNvSpPr/>
          <p:nvPr/>
        </p:nvSpPr>
        <p:spPr>
          <a:xfrm>
            <a:off x="785195" y="2901566"/>
            <a:ext cx="5910469" cy="3531263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4E9B9-D122-D970-9DE1-D25583945203}"/>
              </a:ext>
            </a:extLst>
          </p:cNvPr>
          <p:cNvSpPr txBox="1"/>
          <p:nvPr/>
        </p:nvSpPr>
        <p:spPr>
          <a:xfrm>
            <a:off x="7248212" y="4006773"/>
            <a:ext cx="430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Hemoglobin Levels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F0914-BD05-48EB-41CF-733267C589ED}"/>
              </a:ext>
            </a:extLst>
          </p:cNvPr>
          <p:cNvSpPr txBox="1"/>
          <p:nvPr/>
        </p:nvSpPr>
        <p:spPr>
          <a:xfrm>
            <a:off x="7578587" y="4634226"/>
            <a:ext cx="409803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Adult Males: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13.5 – 17.5 g/dL</a:t>
            </a:r>
            <a:endParaRPr lang="en-US" baseline="-2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Adult Females: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12.0 – 15.5 g/dL</a:t>
            </a:r>
          </a:p>
        </p:txBody>
      </p:sp>
    </p:spTree>
    <p:extLst>
      <p:ext uri="{BB962C8B-B14F-4D97-AF65-F5344CB8AC3E}">
        <p14:creationId xmlns:p14="http://schemas.microsoft.com/office/powerpoint/2010/main" val="11775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696E6-A6AB-7F29-98C3-1C30CAD8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7C6211-3089-A4E2-D59B-72FD133E4A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6D389AE0-15A2-BE7B-461C-06EB658BB9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DCC4B-6DB2-3896-A5BA-BC1671A6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8025EC-3793-7008-1890-DE19080047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BBD55-11D7-6582-2FB8-A7735B0AF3EE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Epidemiology &amp; Risk Factors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CB7374-F77D-EC19-152F-69FDA21214D7}"/>
              </a:ext>
            </a:extLst>
          </p:cNvPr>
          <p:cNvSpPr/>
          <p:nvPr/>
        </p:nvSpPr>
        <p:spPr>
          <a:xfrm rot="5400000">
            <a:off x="817994" y="948372"/>
            <a:ext cx="5418454" cy="574482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7F7607F3-C521-D1EE-A3EE-A8056171A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15" y="1111554"/>
            <a:ext cx="5744820" cy="5417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5AF7F6-9A30-4708-DF44-6FB63F743AB4}"/>
              </a:ext>
            </a:extLst>
          </p:cNvPr>
          <p:cNvSpPr txBox="1"/>
          <p:nvPr/>
        </p:nvSpPr>
        <p:spPr>
          <a:xfrm>
            <a:off x="7231534" y="1073430"/>
            <a:ext cx="527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Global Prevalence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43AC8-EC88-2274-9F73-735C13308545}"/>
              </a:ext>
            </a:extLst>
          </p:cNvPr>
          <p:cNvSpPr txBox="1"/>
          <p:nvPr/>
        </p:nvSpPr>
        <p:spPr>
          <a:xfrm>
            <a:off x="7489949" y="1719469"/>
            <a:ext cx="3961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prevalence in low- and middle-income countries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Regional variations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7DC8F-B2AE-02A4-9A6A-34DED5C21521}"/>
              </a:ext>
            </a:extLst>
          </p:cNvPr>
          <p:cNvSpPr txBox="1"/>
          <p:nvPr/>
        </p:nvSpPr>
        <p:spPr>
          <a:xfrm>
            <a:off x="7231534" y="3268818"/>
            <a:ext cx="527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Most Affected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C5410-1B11-0723-C47F-79AB48DC8F6C}"/>
              </a:ext>
            </a:extLst>
          </p:cNvPr>
          <p:cNvSpPr txBox="1"/>
          <p:nvPr/>
        </p:nvSpPr>
        <p:spPr>
          <a:xfrm>
            <a:off x="7489948" y="3914857"/>
            <a:ext cx="38626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Children under 5 years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Pregnant women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Women of reproductive 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Frequent blood donors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Vegetarians &amp; vegans</a:t>
            </a:r>
          </a:p>
        </p:txBody>
      </p:sp>
    </p:spTree>
    <p:extLst>
      <p:ext uri="{BB962C8B-B14F-4D97-AF65-F5344CB8AC3E}">
        <p14:creationId xmlns:p14="http://schemas.microsoft.com/office/powerpoint/2010/main" val="39558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07A7-B5D7-4C09-2FE3-98AF09C0B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93F56A-05BB-C4C3-FBE0-719B838B1A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38C3B-FA17-45A5-D709-94B018338BEC}"/>
              </a:ext>
            </a:extLst>
          </p:cNvPr>
          <p:cNvSpPr txBox="1"/>
          <p:nvPr/>
        </p:nvSpPr>
        <p:spPr>
          <a:xfrm>
            <a:off x="477080" y="407506"/>
            <a:ext cx="6241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Factors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FBAB3EA-6AFB-ACF2-7648-B49C8A8E3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797594"/>
              </p:ext>
            </p:extLst>
          </p:nvPr>
        </p:nvGraphicFramePr>
        <p:xfrm>
          <a:off x="477080" y="1276677"/>
          <a:ext cx="6241774" cy="5110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A diagram of a disease&#10;&#10;AI-generated content may be incorrect.">
            <a:extLst>
              <a:ext uri="{FF2B5EF4-FFF2-40B4-BE49-F238E27FC236}">
                <a16:creationId xmlns:a16="http://schemas.microsoft.com/office/drawing/2014/main" id="{3159628A-5EFB-BD55-FEE9-41F58E049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4" y="1734590"/>
            <a:ext cx="5147566" cy="41943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38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1911-B304-C218-E32F-EDC1E876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B9D5E0-F63A-76F5-FF04-102211B1C4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B219D-E03E-8482-B20C-E71526D250F1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Etiology / Causes of Anemia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8FB86-054C-6193-B622-3F831EBDF5DF}"/>
              </a:ext>
            </a:extLst>
          </p:cNvPr>
          <p:cNvSpPr txBox="1"/>
          <p:nvPr/>
        </p:nvSpPr>
        <p:spPr>
          <a:xfrm>
            <a:off x="613923" y="1084996"/>
            <a:ext cx="362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Blood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CAA59-202D-FF0E-A946-B5331110542C}"/>
              </a:ext>
            </a:extLst>
          </p:cNvPr>
          <p:cNvSpPr txBox="1"/>
          <p:nvPr/>
        </p:nvSpPr>
        <p:spPr>
          <a:xfrm>
            <a:off x="6805383" y="2003422"/>
            <a:ext cx="4418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Increased Red Blood Cell</a:t>
            </a:r>
          </a:p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0C1CC-14E0-A84C-0EAF-6E4933431FAA}"/>
              </a:ext>
            </a:extLst>
          </p:cNvPr>
          <p:cNvSpPr txBox="1"/>
          <p:nvPr/>
        </p:nvSpPr>
        <p:spPr>
          <a:xfrm>
            <a:off x="613923" y="3439399"/>
            <a:ext cx="495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Decreased Red Blood Cell</a:t>
            </a:r>
          </a:p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1D430-EC74-A011-E289-2CE77DB203F2}"/>
              </a:ext>
            </a:extLst>
          </p:cNvPr>
          <p:cNvSpPr txBox="1"/>
          <p:nvPr/>
        </p:nvSpPr>
        <p:spPr>
          <a:xfrm>
            <a:off x="967993" y="1414495"/>
            <a:ext cx="5353293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Heavy menstruation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Injury or surgery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Gastrointestinal bleeding (Ulcers, Hemorrhoids)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35BF7-02C0-909E-6B8D-B259F68145A4}"/>
              </a:ext>
            </a:extLst>
          </p:cNvPr>
          <p:cNvSpPr txBox="1"/>
          <p:nvPr/>
        </p:nvSpPr>
        <p:spPr>
          <a:xfrm>
            <a:off x="971309" y="4180877"/>
            <a:ext cx="5025302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Iron deficiency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Vitamin B12 / folic acid deficiency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Bone marrow disorders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Chronic diseases (Kidney disease)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3C0A4-3233-4268-F48B-6524D2C34685}"/>
              </a:ext>
            </a:extLst>
          </p:cNvPr>
          <p:cNvSpPr txBox="1"/>
          <p:nvPr/>
        </p:nvSpPr>
        <p:spPr>
          <a:xfrm>
            <a:off x="7166698" y="2762893"/>
            <a:ext cx="5025302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 conditions (Sickle cell anemia, Thalassemia)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Autoimmune disorders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Infections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Certain medications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415FE-486C-9EDC-8775-36D23A4148DB}"/>
              </a:ext>
            </a:extLst>
          </p:cNvPr>
          <p:cNvSpPr/>
          <p:nvPr/>
        </p:nvSpPr>
        <p:spPr>
          <a:xfrm rot="18840420">
            <a:off x="10052496" y="-1285698"/>
            <a:ext cx="3311214" cy="337252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5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DAF6D-BBAE-2217-B064-15D431E7A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8766D-5A33-C060-FD73-E4A817D1AE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6D8BA-2987-87EC-C4B7-826E73649F3A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Pathophysiology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2A256-7199-CE65-5A43-CCC0BAEA1050}"/>
              </a:ext>
            </a:extLst>
          </p:cNvPr>
          <p:cNvSpPr txBox="1"/>
          <p:nvPr/>
        </p:nvSpPr>
        <p:spPr>
          <a:xfrm>
            <a:off x="785190" y="1753029"/>
            <a:ext cx="562554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Biconcave shape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 increases surface area for oxygen exchange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nucleus &amp; no organelles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 more room for hemoglobin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Lifespan: about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Produced in bone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marrow (erythropoiesis)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RBCs transport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through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Hemoglobin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(Hb)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↓ Red blood cells (RBCs) or ↓ Hemoglobin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Causes: blood loss, RBC destruction (hemolysis), ↓ RBC production (nutrient or marrow problem)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75A0E-88DF-0EAA-C40A-CA6EC89EED2D}"/>
              </a:ext>
            </a:extLst>
          </p:cNvPr>
          <p:cNvSpPr txBox="1"/>
          <p:nvPr/>
        </p:nvSpPr>
        <p:spPr>
          <a:xfrm>
            <a:off x="357809" y="1188017"/>
            <a:ext cx="6370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RBC &amp; Hemoglobin (in relation to Anemia)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008F9CD7-D19B-4D2D-02E8-51349982FD5C}"/>
              </a:ext>
            </a:extLst>
          </p:cNvPr>
          <p:cNvSpPr/>
          <p:nvPr/>
        </p:nvSpPr>
        <p:spPr>
          <a:xfrm>
            <a:off x="7086600" y="1418849"/>
            <a:ext cx="4828923" cy="4196019"/>
          </a:xfrm>
          <a:prstGeom prst="flowChartAlternateProcess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1B69A-417D-1C46-4095-7F961F630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916ED2-B9C3-06D8-23B9-E3FEA24B0C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74A75-2EDB-463F-50A3-7A5FAC723DF6}"/>
              </a:ext>
            </a:extLst>
          </p:cNvPr>
          <p:cNvSpPr txBox="1"/>
          <p:nvPr/>
        </p:nvSpPr>
        <p:spPr>
          <a:xfrm>
            <a:off x="737423" y="668594"/>
            <a:ext cx="6292642" cy="278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RBCs = “trucks” carrying oxygen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Hemoglobin = iron-containing protein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inside RBCs.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iron → low hemoglobin → less oxygen transport.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Fewer/abnormal RBCs or low Hb →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anemia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Leads to fatigue, weakness, pallor, shortness of breath</a:t>
            </a:r>
            <a:r>
              <a:rPr lang="en-US" dirty="0"/>
              <a:t>.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6BBAF-68FA-C394-BD18-7B3F9B96CB35}"/>
              </a:ext>
            </a:extLst>
          </p:cNvPr>
          <p:cNvSpPr txBox="1"/>
          <p:nvPr/>
        </p:nvSpPr>
        <p:spPr>
          <a:xfrm>
            <a:off x="377473" y="322781"/>
            <a:ext cx="461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on Oxygen Transport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9C485-36A3-AFD1-8333-676B1F7B9BC5}"/>
              </a:ext>
            </a:extLst>
          </p:cNvPr>
          <p:cNvSpPr txBox="1"/>
          <p:nvPr/>
        </p:nvSpPr>
        <p:spPr>
          <a:xfrm>
            <a:off x="3931850" y="3660847"/>
            <a:ext cx="5358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Body’s Compensatory Mechanisms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8247C3-C583-F267-6131-FB413A4E5416}"/>
              </a:ext>
            </a:extLst>
          </p:cNvPr>
          <p:cNvSpPr txBox="1"/>
          <p:nvPr/>
        </p:nvSpPr>
        <p:spPr>
          <a:xfrm>
            <a:off x="4286881" y="4107842"/>
            <a:ext cx="8381997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↑ Heart rate &amp; cardiac output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↑ Breathing rate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Kidneys → more erythropoietin (EPO) → stimulate RBC production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Oxygen saved for vital organs (brain, heart)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1CC60-DB2C-A2F7-E9ED-548845D3B822}"/>
              </a:ext>
            </a:extLst>
          </p:cNvPr>
          <p:cNvSpPr/>
          <p:nvPr/>
        </p:nvSpPr>
        <p:spPr>
          <a:xfrm rot="18644760">
            <a:off x="7998479" y="-2586095"/>
            <a:ext cx="6079502" cy="8187729"/>
          </a:xfrm>
          <a:prstGeom prst="rect">
            <a:avLst/>
          </a:prstGeom>
          <a:blipFill dpi="0" rotWithShape="1">
            <a:blip r:embed="rId2">
              <a:alphaModFix amt="6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FDD671-2BC2-1990-ABAA-8FF6302544DE}"/>
              </a:ext>
            </a:extLst>
          </p:cNvPr>
          <p:cNvSpPr/>
          <p:nvPr/>
        </p:nvSpPr>
        <p:spPr>
          <a:xfrm rot="18840420">
            <a:off x="-1896172" y="2066947"/>
            <a:ext cx="6079502" cy="8187729"/>
          </a:xfrm>
          <a:prstGeom prst="rect">
            <a:avLst/>
          </a:prstGeom>
          <a:blipFill dpi="0" rotWithShape="1">
            <a:blip r:embed="rId2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1662</Words>
  <Application>Microsoft Office PowerPoint</Application>
  <PresentationFormat>Widescreen</PresentationFormat>
  <Paragraphs>308</Paragraphs>
  <Slides>25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Arial Rounded MT Bold</vt:lpstr>
      <vt:lpstr>Cooper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ABEYSEKARA Y K I</dc:creator>
  <cp:lastModifiedBy>ABEYSEKARA Y K I</cp:lastModifiedBy>
  <cp:revision>52</cp:revision>
  <dcterms:created xsi:type="dcterms:W3CDTF">2025-08-19T04:36:58Z</dcterms:created>
  <dcterms:modified xsi:type="dcterms:W3CDTF">2025-08-25T03:54:52Z</dcterms:modified>
</cp:coreProperties>
</file>